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6" r:id="rId3"/>
    <p:sldId id="256" r:id="rId4"/>
    <p:sldId id="270" r:id="rId5"/>
    <p:sldId id="271" r:id="rId6"/>
    <p:sldId id="273" r:id="rId7"/>
    <p:sldId id="272" r:id="rId8"/>
    <p:sldId id="258" r:id="rId9"/>
    <p:sldId id="274" r:id="rId10"/>
    <p:sldId id="265" r:id="rId11"/>
    <p:sldId id="267" r:id="rId12"/>
    <p:sldId id="262" r:id="rId13"/>
    <p:sldId id="257" r:id="rId14"/>
    <p:sldId id="259" r:id="rId15"/>
    <p:sldId id="263" r:id="rId16"/>
    <p:sldId id="260" r:id="rId17"/>
    <p:sldId id="286" r:id="rId18"/>
    <p:sldId id="275" r:id="rId19"/>
    <p:sldId id="277" r:id="rId20"/>
    <p:sldId id="276" r:id="rId21"/>
    <p:sldId id="290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7" r:id="rId32"/>
    <p:sldId id="288" r:id="rId33"/>
    <p:sldId id="291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00"/>
    <a:srgbClr val="460000"/>
    <a:srgbClr val="58001D"/>
    <a:srgbClr val="6633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05F92-EA0C-4D14-BD7B-FD7FD1358496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CF4A0B3F-6CA1-449D-8A31-6D6A230B0C8E}">
      <dgm:prSet phldrT="[Texte]"/>
      <dgm:spPr/>
      <dgm:t>
        <a:bodyPr/>
        <a:lstStyle/>
        <a:p>
          <a:pPr algn="ctr"/>
          <a:r>
            <a:rPr lang="fr-FR" dirty="0"/>
            <a:t>1</a:t>
          </a:r>
        </a:p>
      </dgm:t>
    </dgm:pt>
    <dgm:pt modelId="{C2D185C8-9E0E-41DD-BC67-839D41FBD580}" type="parTrans" cxnId="{92973BD7-9075-4ECB-A833-932E756CF662}">
      <dgm:prSet/>
      <dgm:spPr/>
      <dgm:t>
        <a:bodyPr/>
        <a:lstStyle/>
        <a:p>
          <a:pPr algn="ctr"/>
          <a:endParaRPr lang="fr-FR"/>
        </a:p>
      </dgm:t>
    </dgm:pt>
    <dgm:pt modelId="{8DA228EB-51E4-403A-B3A1-1543DFC67F28}" type="sibTrans" cxnId="{92973BD7-9075-4ECB-A833-932E756CF662}">
      <dgm:prSet/>
      <dgm:spPr/>
      <dgm:t>
        <a:bodyPr/>
        <a:lstStyle/>
        <a:p>
          <a:pPr algn="ctr"/>
          <a:endParaRPr lang="fr-FR"/>
        </a:p>
      </dgm:t>
    </dgm:pt>
    <dgm:pt modelId="{31922F3A-A14E-48DD-ADE6-9CB86EBCF0CB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Introduction</a:t>
          </a:r>
        </a:p>
      </dgm:t>
    </dgm:pt>
    <dgm:pt modelId="{A57E2D55-8116-4C90-B71B-5001B7EA7FFA}" type="parTrans" cxnId="{FF0CF390-E4D7-479A-8638-264EED86A8FA}">
      <dgm:prSet/>
      <dgm:spPr/>
      <dgm:t>
        <a:bodyPr/>
        <a:lstStyle/>
        <a:p>
          <a:pPr algn="ctr"/>
          <a:endParaRPr lang="fr-FR"/>
        </a:p>
      </dgm:t>
    </dgm:pt>
    <dgm:pt modelId="{FF2A2103-3DBB-43A9-8C3F-ADA9B2E0D737}" type="sibTrans" cxnId="{FF0CF390-E4D7-479A-8638-264EED86A8FA}">
      <dgm:prSet/>
      <dgm:spPr/>
      <dgm:t>
        <a:bodyPr/>
        <a:lstStyle/>
        <a:p>
          <a:pPr algn="ctr"/>
          <a:endParaRPr lang="fr-FR"/>
        </a:p>
      </dgm:t>
    </dgm:pt>
    <dgm:pt modelId="{50606169-AE7A-4F54-B627-A329BFD3290E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Goals</a:t>
          </a:r>
        </a:p>
      </dgm:t>
    </dgm:pt>
    <dgm:pt modelId="{6BEC66D2-F343-41B9-9E42-47A6122C4A74}" type="parTrans" cxnId="{B3D41D9A-2786-49A8-95AA-1C69D7C9D706}">
      <dgm:prSet/>
      <dgm:spPr/>
      <dgm:t>
        <a:bodyPr/>
        <a:lstStyle/>
        <a:p>
          <a:pPr algn="ctr"/>
          <a:endParaRPr lang="fr-FR"/>
        </a:p>
      </dgm:t>
    </dgm:pt>
    <dgm:pt modelId="{9904C50F-49FA-46D7-9BA2-422E417399CA}" type="sibTrans" cxnId="{B3D41D9A-2786-49A8-95AA-1C69D7C9D706}">
      <dgm:prSet/>
      <dgm:spPr/>
      <dgm:t>
        <a:bodyPr/>
        <a:lstStyle/>
        <a:p>
          <a:pPr algn="ctr"/>
          <a:endParaRPr lang="fr-FR"/>
        </a:p>
      </dgm:t>
    </dgm:pt>
    <dgm:pt modelId="{A8F214C8-2EEB-44B6-8541-ECE0E48CC787}">
      <dgm:prSet phldrT="[Texte]"/>
      <dgm:spPr/>
      <dgm:t>
        <a:bodyPr/>
        <a:lstStyle/>
        <a:p>
          <a:pPr algn="ctr"/>
          <a:r>
            <a:rPr lang="fr-FR" dirty="0"/>
            <a:t>2</a:t>
          </a:r>
        </a:p>
      </dgm:t>
    </dgm:pt>
    <dgm:pt modelId="{37EE8451-1CD8-496F-8D83-367EAC35B5AA}" type="parTrans" cxnId="{F9D31548-6E80-4ED1-B81A-B309CE88E7C1}">
      <dgm:prSet/>
      <dgm:spPr/>
      <dgm:t>
        <a:bodyPr/>
        <a:lstStyle/>
        <a:p>
          <a:pPr algn="ctr"/>
          <a:endParaRPr lang="fr-FR"/>
        </a:p>
      </dgm:t>
    </dgm:pt>
    <dgm:pt modelId="{38B35B5D-B7FC-4FBE-A4CA-BD9439FD341D}" type="sibTrans" cxnId="{F9D31548-6E80-4ED1-B81A-B309CE88E7C1}">
      <dgm:prSet/>
      <dgm:spPr/>
      <dgm:t>
        <a:bodyPr/>
        <a:lstStyle/>
        <a:p>
          <a:pPr algn="ctr"/>
          <a:endParaRPr lang="fr-FR"/>
        </a:p>
      </dgm:t>
    </dgm:pt>
    <dgm:pt modelId="{64AF16C6-2811-49E0-8A6A-8F96184889E6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DATA description</a:t>
          </a:r>
        </a:p>
      </dgm:t>
    </dgm:pt>
    <dgm:pt modelId="{714CDA79-3790-4B3B-B765-0EDA78FCC4B3}" type="parTrans" cxnId="{F0B4007E-47B1-4D22-8E5E-4899504ED939}">
      <dgm:prSet/>
      <dgm:spPr/>
      <dgm:t>
        <a:bodyPr/>
        <a:lstStyle/>
        <a:p>
          <a:pPr algn="ctr"/>
          <a:endParaRPr lang="fr-FR"/>
        </a:p>
      </dgm:t>
    </dgm:pt>
    <dgm:pt modelId="{1ACEDB03-E49C-466A-BA87-12D89DB9903D}" type="sibTrans" cxnId="{F0B4007E-47B1-4D22-8E5E-4899504ED939}">
      <dgm:prSet/>
      <dgm:spPr/>
      <dgm:t>
        <a:bodyPr/>
        <a:lstStyle/>
        <a:p>
          <a:pPr algn="ctr"/>
          <a:endParaRPr lang="fr-FR"/>
        </a:p>
      </dgm:t>
    </dgm:pt>
    <dgm:pt modelId="{2763B181-9E43-4BD6-8F91-6D1ADD835A19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DATA </a:t>
          </a:r>
          <a:r>
            <a:rPr lang="fr-FR" sz="2800" b="1" dirty="0" err="1">
              <a:solidFill>
                <a:srgbClr val="7A0000"/>
              </a:solidFill>
            </a:rPr>
            <a:t>Cleaning</a:t>
          </a:r>
          <a:r>
            <a:rPr lang="fr-FR" sz="2800" b="1" dirty="0">
              <a:solidFill>
                <a:srgbClr val="7A0000"/>
              </a:solidFill>
            </a:rPr>
            <a:t> &amp; EDA</a:t>
          </a:r>
        </a:p>
      </dgm:t>
    </dgm:pt>
    <dgm:pt modelId="{7E5909E5-E7DC-4BD1-BE15-EAF4A9EA2332}" type="parTrans" cxnId="{FC311831-12BA-43CF-8BF5-7306E128EB12}">
      <dgm:prSet/>
      <dgm:spPr/>
      <dgm:t>
        <a:bodyPr/>
        <a:lstStyle/>
        <a:p>
          <a:pPr algn="ctr"/>
          <a:endParaRPr lang="fr-FR"/>
        </a:p>
      </dgm:t>
    </dgm:pt>
    <dgm:pt modelId="{36667660-D6FE-48FF-95C4-3A5A135149CC}" type="sibTrans" cxnId="{FC311831-12BA-43CF-8BF5-7306E128EB12}">
      <dgm:prSet/>
      <dgm:spPr/>
      <dgm:t>
        <a:bodyPr/>
        <a:lstStyle/>
        <a:p>
          <a:pPr algn="ctr"/>
          <a:endParaRPr lang="fr-FR"/>
        </a:p>
      </dgm:t>
    </dgm:pt>
    <dgm:pt modelId="{2C20B536-C09C-4330-B422-D8B342806977}">
      <dgm:prSet phldrT="[Texte]"/>
      <dgm:spPr/>
      <dgm:t>
        <a:bodyPr/>
        <a:lstStyle/>
        <a:p>
          <a:pPr algn="ctr"/>
          <a:r>
            <a:rPr lang="fr-FR" dirty="0"/>
            <a:t>3</a:t>
          </a:r>
        </a:p>
      </dgm:t>
    </dgm:pt>
    <dgm:pt modelId="{817B6858-C181-48F1-8B19-4F302DAA3CEC}" type="parTrans" cxnId="{9E088EB5-9525-49CB-A4E0-8301084B1341}">
      <dgm:prSet/>
      <dgm:spPr/>
      <dgm:t>
        <a:bodyPr/>
        <a:lstStyle/>
        <a:p>
          <a:pPr algn="ctr"/>
          <a:endParaRPr lang="fr-FR"/>
        </a:p>
      </dgm:t>
    </dgm:pt>
    <dgm:pt modelId="{E3D1DDAF-E4C3-4A59-99A6-39CBAB2F6E38}" type="sibTrans" cxnId="{9E088EB5-9525-49CB-A4E0-8301084B1341}">
      <dgm:prSet/>
      <dgm:spPr/>
      <dgm:t>
        <a:bodyPr/>
        <a:lstStyle/>
        <a:p>
          <a:pPr algn="ctr"/>
          <a:endParaRPr lang="fr-FR"/>
        </a:p>
      </dgm:t>
    </dgm:pt>
    <dgm:pt modelId="{58357248-E176-462B-B069-B13A02D7F112}">
      <dgm:prSet phldrT="[Texte]" custT="1"/>
      <dgm:spPr/>
      <dgm:t>
        <a:bodyPr/>
        <a:lstStyle/>
        <a:p>
          <a:pPr algn="l"/>
          <a:r>
            <a:rPr lang="fr-FR" sz="2800" b="1" dirty="0" err="1">
              <a:solidFill>
                <a:srgbClr val="7A0000"/>
              </a:solidFill>
            </a:rPr>
            <a:t>Database</a:t>
          </a:r>
          <a:r>
            <a:rPr lang="fr-FR" sz="2800" b="1" dirty="0">
              <a:solidFill>
                <a:srgbClr val="7A0000"/>
              </a:solidFill>
            </a:rPr>
            <a:t> &amp; MySQL</a:t>
          </a:r>
        </a:p>
      </dgm:t>
    </dgm:pt>
    <dgm:pt modelId="{6D430CC7-AD1E-4508-994D-508837887645}" type="parTrans" cxnId="{FD6843F5-B370-41FA-9289-E4EC53E11FE7}">
      <dgm:prSet/>
      <dgm:spPr/>
      <dgm:t>
        <a:bodyPr/>
        <a:lstStyle/>
        <a:p>
          <a:pPr algn="ctr"/>
          <a:endParaRPr lang="fr-FR"/>
        </a:p>
      </dgm:t>
    </dgm:pt>
    <dgm:pt modelId="{A3AE938E-16AB-4CBA-963A-1BC7ADA8F3F1}" type="sibTrans" cxnId="{FD6843F5-B370-41FA-9289-E4EC53E11FE7}">
      <dgm:prSet/>
      <dgm:spPr/>
      <dgm:t>
        <a:bodyPr/>
        <a:lstStyle/>
        <a:p>
          <a:pPr algn="ctr"/>
          <a:endParaRPr lang="fr-FR"/>
        </a:p>
      </dgm:t>
    </dgm:pt>
    <dgm:pt modelId="{72FB1C39-74B7-41E0-9356-237C3D47E57A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Insights</a:t>
          </a:r>
        </a:p>
      </dgm:t>
    </dgm:pt>
    <dgm:pt modelId="{928EA4D0-7E44-459D-8EF0-5BA39E135CE6}" type="parTrans" cxnId="{28154899-E2C5-4C13-9F93-4F8E0AD00D10}">
      <dgm:prSet/>
      <dgm:spPr/>
      <dgm:t>
        <a:bodyPr/>
        <a:lstStyle/>
        <a:p>
          <a:pPr algn="ctr"/>
          <a:endParaRPr lang="fr-FR"/>
        </a:p>
      </dgm:t>
    </dgm:pt>
    <dgm:pt modelId="{CF4138CB-43AD-46E0-AC7E-4076FEDDD990}" type="sibTrans" cxnId="{28154899-E2C5-4C13-9F93-4F8E0AD00D10}">
      <dgm:prSet/>
      <dgm:spPr/>
      <dgm:t>
        <a:bodyPr/>
        <a:lstStyle/>
        <a:p>
          <a:pPr algn="ctr"/>
          <a:endParaRPr lang="fr-FR"/>
        </a:p>
      </dgm:t>
    </dgm:pt>
    <dgm:pt modelId="{E8BF7C36-E010-4AF2-8263-DCC674627877}">
      <dgm:prSet/>
      <dgm:spPr/>
      <dgm:t>
        <a:bodyPr/>
        <a:lstStyle/>
        <a:p>
          <a:pPr algn="ctr"/>
          <a:r>
            <a:rPr lang="fr-FR" dirty="0"/>
            <a:t>4</a:t>
          </a:r>
        </a:p>
      </dgm:t>
    </dgm:pt>
    <dgm:pt modelId="{60F7A7AB-BA8B-4541-87CD-A441462CB422}" type="parTrans" cxnId="{757A5C10-C522-4C79-959C-47000BBC54E3}">
      <dgm:prSet/>
      <dgm:spPr/>
      <dgm:t>
        <a:bodyPr/>
        <a:lstStyle/>
        <a:p>
          <a:pPr algn="ctr"/>
          <a:endParaRPr lang="fr-FR"/>
        </a:p>
      </dgm:t>
    </dgm:pt>
    <dgm:pt modelId="{F785A180-5D37-4C45-A998-EEB63387C761}" type="sibTrans" cxnId="{757A5C10-C522-4C79-959C-47000BBC54E3}">
      <dgm:prSet/>
      <dgm:spPr/>
      <dgm:t>
        <a:bodyPr/>
        <a:lstStyle/>
        <a:p>
          <a:pPr algn="ctr"/>
          <a:endParaRPr lang="fr-FR"/>
        </a:p>
      </dgm:t>
    </dgm:pt>
    <dgm:pt modelId="{181B3882-F7FF-4F2A-9293-8151CA77606D}">
      <dgm:prSet custT="1"/>
      <dgm:spPr/>
      <dgm:t>
        <a:bodyPr/>
        <a:lstStyle/>
        <a:p>
          <a:pPr algn="l"/>
          <a:r>
            <a:rPr lang="fr-FR" sz="3200" b="1" dirty="0" err="1">
              <a:solidFill>
                <a:srgbClr val="7A0000"/>
              </a:solidFill>
            </a:rPr>
            <a:t>Deploy</a:t>
          </a:r>
          <a:r>
            <a:rPr lang="fr-FR" sz="3200" b="1" dirty="0">
              <a:solidFill>
                <a:srgbClr val="7A0000"/>
              </a:solidFill>
            </a:rPr>
            <a:t> Machine Learning</a:t>
          </a:r>
        </a:p>
      </dgm:t>
    </dgm:pt>
    <dgm:pt modelId="{FD5A50F7-BF53-4DC8-881C-15DB5AC4E9CD}" type="parTrans" cxnId="{871647BF-D6E4-4A0F-843E-775E858EC33D}">
      <dgm:prSet/>
      <dgm:spPr/>
      <dgm:t>
        <a:bodyPr/>
        <a:lstStyle/>
        <a:p>
          <a:pPr algn="ctr"/>
          <a:endParaRPr lang="fr-FR"/>
        </a:p>
      </dgm:t>
    </dgm:pt>
    <dgm:pt modelId="{F42E7A21-268E-4F13-AEE4-C14E8013B153}" type="sibTrans" cxnId="{871647BF-D6E4-4A0F-843E-775E858EC33D}">
      <dgm:prSet/>
      <dgm:spPr/>
      <dgm:t>
        <a:bodyPr/>
        <a:lstStyle/>
        <a:p>
          <a:pPr algn="ctr"/>
          <a:endParaRPr lang="fr-FR"/>
        </a:p>
      </dgm:t>
    </dgm:pt>
    <dgm:pt modelId="{E7112DA5-E264-41A2-90F7-2C6FF767A3DA}" type="pres">
      <dgm:prSet presAssocID="{8E905F92-EA0C-4D14-BD7B-FD7FD1358496}" presName="linearFlow" presStyleCnt="0">
        <dgm:presLayoutVars>
          <dgm:dir/>
          <dgm:animLvl val="lvl"/>
          <dgm:resizeHandles val="exact"/>
        </dgm:presLayoutVars>
      </dgm:prSet>
      <dgm:spPr/>
    </dgm:pt>
    <dgm:pt modelId="{46F1E86A-22D3-459C-9F67-F26CF5760405}" type="pres">
      <dgm:prSet presAssocID="{CF4A0B3F-6CA1-449D-8A31-6D6A230B0C8E}" presName="composite" presStyleCnt="0"/>
      <dgm:spPr/>
    </dgm:pt>
    <dgm:pt modelId="{2A002E69-6865-4DFC-B640-AB128CC4E2A1}" type="pres">
      <dgm:prSet presAssocID="{CF4A0B3F-6CA1-449D-8A31-6D6A230B0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03FD2C-96C9-4FFF-9FA0-A2D135442957}" type="pres">
      <dgm:prSet presAssocID="{CF4A0B3F-6CA1-449D-8A31-6D6A230B0C8E}" presName="descendantText" presStyleLbl="alignAcc1" presStyleIdx="0" presStyleCnt="4" custLinFactNeighborX="0" custLinFactNeighborY="6129">
        <dgm:presLayoutVars>
          <dgm:bulletEnabled val="1"/>
        </dgm:presLayoutVars>
      </dgm:prSet>
      <dgm:spPr/>
    </dgm:pt>
    <dgm:pt modelId="{D91F11E9-CDED-48F0-920D-3F815B059023}" type="pres">
      <dgm:prSet presAssocID="{8DA228EB-51E4-403A-B3A1-1543DFC67F28}" presName="sp" presStyleCnt="0"/>
      <dgm:spPr/>
    </dgm:pt>
    <dgm:pt modelId="{3CA936B5-D622-447E-AA69-24250F883EB6}" type="pres">
      <dgm:prSet presAssocID="{A8F214C8-2EEB-44B6-8541-ECE0E48CC787}" presName="composite" presStyleCnt="0"/>
      <dgm:spPr/>
    </dgm:pt>
    <dgm:pt modelId="{1FD8CB22-6BE2-4CAB-B6AC-57C69911148E}" type="pres">
      <dgm:prSet presAssocID="{A8F214C8-2EEB-44B6-8541-ECE0E48CC78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EB19AA4-2197-453C-8273-A9D99C9FE8FE}" type="pres">
      <dgm:prSet presAssocID="{A8F214C8-2EEB-44B6-8541-ECE0E48CC787}" presName="descendantText" presStyleLbl="alignAcc1" presStyleIdx="1" presStyleCnt="4">
        <dgm:presLayoutVars>
          <dgm:bulletEnabled val="1"/>
        </dgm:presLayoutVars>
      </dgm:prSet>
      <dgm:spPr/>
    </dgm:pt>
    <dgm:pt modelId="{14F349C5-4A59-4559-B71D-B83C3F9A5948}" type="pres">
      <dgm:prSet presAssocID="{38B35B5D-B7FC-4FBE-A4CA-BD9439FD341D}" presName="sp" presStyleCnt="0"/>
      <dgm:spPr/>
    </dgm:pt>
    <dgm:pt modelId="{234E9C5B-68B3-4A4E-8FB6-CD889F460E91}" type="pres">
      <dgm:prSet presAssocID="{2C20B536-C09C-4330-B422-D8B342806977}" presName="composite" presStyleCnt="0"/>
      <dgm:spPr/>
    </dgm:pt>
    <dgm:pt modelId="{D246B79C-9A10-480F-AE53-6741D3339040}" type="pres">
      <dgm:prSet presAssocID="{2C20B536-C09C-4330-B422-D8B34280697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23AC604-3F12-4DCB-89E2-90E8E723F706}" type="pres">
      <dgm:prSet presAssocID="{2C20B536-C09C-4330-B422-D8B342806977}" presName="descendantText" presStyleLbl="alignAcc1" presStyleIdx="2" presStyleCnt="4">
        <dgm:presLayoutVars>
          <dgm:bulletEnabled val="1"/>
        </dgm:presLayoutVars>
      </dgm:prSet>
      <dgm:spPr/>
    </dgm:pt>
    <dgm:pt modelId="{838AA208-FB3C-41AC-A1A5-02734F5270A0}" type="pres">
      <dgm:prSet presAssocID="{E3D1DDAF-E4C3-4A59-99A6-39CBAB2F6E38}" presName="sp" presStyleCnt="0"/>
      <dgm:spPr/>
    </dgm:pt>
    <dgm:pt modelId="{698CC826-E08F-4E17-87DB-2F93073FE3CD}" type="pres">
      <dgm:prSet presAssocID="{E8BF7C36-E010-4AF2-8263-DCC674627877}" presName="composite" presStyleCnt="0"/>
      <dgm:spPr/>
    </dgm:pt>
    <dgm:pt modelId="{A6884D98-C7EB-4802-AC98-57E7F4EEAD95}" type="pres">
      <dgm:prSet presAssocID="{E8BF7C36-E010-4AF2-8263-DCC67462787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33C67C2-41E7-4D66-A729-F402FC1F6775}" type="pres">
      <dgm:prSet presAssocID="{E8BF7C36-E010-4AF2-8263-DCC67462787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25E1F02-C477-45C4-88CE-B851D61D03D6}" type="presOf" srcId="{CF4A0B3F-6CA1-449D-8A31-6D6A230B0C8E}" destId="{2A002E69-6865-4DFC-B640-AB128CC4E2A1}" srcOrd="0" destOrd="0" presId="urn:microsoft.com/office/officeart/2005/8/layout/chevron2"/>
    <dgm:cxn modelId="{2C4ADF03-D152-4209-BEAB-BA7A9B4EF5CB}" type="presOf" srcId="{58357248-E176-462B-B069-B13A02D7F112}" destId="{723AC604-3F12-4DCB-89E2-90E8E723F706}" srcOrd="0" destOrd="0" presId="urn:microsoft.com/office/officeart/2005/8/layout/chevron2"/>
    <dgm:cxn modelId="{23900F06-577A-4042-BD4A-8C9A37F7CB17}" type="presOf" srcId="{50606169-AE7A-4F54-B627-A329BFD3290E}" destId="{8903FD2C-96C9-4FFF-9FA0-A2D135442957}" srcOrd="0" destOrd="1" presId="urn:microsoft.com/office/officeart/2005/8/layout/chevron2"/>
    <dgm:cxn modelId="{757A5C10-C522-4C79-959C-47000BBC54E3}" srcId="{8E905F92-EA0C-4D14-BD7B-FD7FD1358496}" destId="{E8BF7C36-E010-4AF2-8263-DCC674627877}" srcOrd="3" destOrd="0" parTransId="{60F7A7AB-BA8B-4541-87CD-A441462CB422}" sibTransId="{F785A180-5D37-4C45-A998-EEB63387C761}"/>
    <dgm:cxn modelId="{43FBE31E-6AD1-4DB0-8436-B29FCAC7AA1E}" type="presOf" srcId="{31922F3A-A14E-48DD-ADE6-9CB86EBCF0CB}" destId="{8903FD2C-96C9-4FFF-9FA0-A2D135442957}" srcOrd="0" destOrd="0" presId="urn:microsoft.com/office/officeart/2005/8/layout/chevron2"/>
    <dgm:cxn modelId="{62E09827-AD06-4C38-BCA3-952A45890ED7}" type="presOf" srcId="{2763B181-9E43-4BD6-8F91-6D1ADD835A19}" destId="{DEB19AA4-2197-453C-8273-A9D99C9FE8FE}" srcOrd="0" destOrd="1" presId="urn:microsoft.com/office/officeart/2005/8/layout/chevron2"/>
    <dgm:cxn modelId="{1367AD28-2A0E-4B24-944F-2577C182C651}" type="presOf" srcId="{64AF16C6-2811-49E0-8A6A-8F96184889E6}" destId="{DEB19AA4-2197-453C-8273-A9D99C9FE8FE}" srcOrd="0" destOrd="0" presId="urn:microsoft.com/office/officeart/2005/8/layout/chevron2"/>
    <dgm:cxn modelId="{FC311831-12BA-43CF-8BF5-7306E128EB12}" srcId="{A8F214C8-2EEB-44B6-8541-ECE0E48CC787}" destId="{2763B181-9E43-4BD6-8F91-6D1ADD835A19}" srcOrd="1" destOrd="0" parTransId="{7E5909E5-E7DC-4BD1-BE15-EAF4A9EA2332}" sibTransId="{36667660-D6FE-48FF-95C4-3A5A135149CC}"/>
    <dgm:cxn modelId="{23A31540-A5B2-4A00-9C8F-1CCFC0308780}" type="presOf" srcId="{2C20B536-C09C-4330-B422-D8B342806977}" destId="{D246B79C-9A10-480F-AE53-6741D3339040}" srcOrd="0" destOrd="0" presId="urn:microsoft.com/office/officeart/2005/8/layout/chevron2"/>
    <dgm:cxn modelId="{06A71E5F-2657-442A-8AFF-559CC5F14BF6}" type="presOf" srcId="{181B3882-F7FF-4F2A-9293-8151CA77606D}" destId="{333C67C2-41E7-4D66-A729-F402FC1F6775}" srcOrd="0" destOrd="0" presId="urn:microsoft.com/office/officeart/2005/8/layout/chevron2"/>
    <dgm:cxn modelId="{F9D31548-6E80-4ED1-B81A-B309CE88E7C1}" srcId="{8E905F92-EA0C-4D14-BD7B-FD7FD1358496}" destId="{A8F214C8-2EEB-44B6-8541-ECE0E48CC787}" srcOrd="1" destOrd="0" parTransId="{37EE8451-1CD8-496F-8D83-367EAC35B5AA}" sibTransId="{38B35B5D-B7FC-4FBE-A4CA-BD9439FD341D}"/>
    <dgm:cxn modelId="{063E9A6D-26D7-44EF-B890-886BE7FA177E}" type="presOf" srcId="{72FB1C39-74B7-41E0-9356-237C3D47E57A}" destId="{723AC604-3F12-4DCB-89E2-90E8E723F706}" srcOrd="0" destOrd="1" presId="urn:microsoft.com/office/officeart/2005/8/layout/chevron2"/>
    <dgm:cxn modelId="{4FFE2150-7C98-4C7A-BE1E-729EADBEC4B7}" type="presOf" srcId="{A8F214C8-2EEB-44B6-8541-ECE0E48CC787}" destId="{1FD8CB22-6BE2-4CAB-B6AC-57C69911148E}" srcOrd="0" destOrd="0" presId="urn:microsoft.com/office/officeart/2005/8/layout/chevron2"/>
    <dgm:cxn modelId="{7615D257-CEF2-4D3E-90DE-4ADD30FCEF33}" type="presOf" srcId="{8E905F92-EA0C-4D14-BD7B-FD7FD1358496}" destId="{E7112DA5-E264-41A2-90F7-2C6FF767A3DA}" srcOrd="0" destOrd="0" presId="urn:microsoft.com/office/officeart/2005/8/layout/chevron2"/>
    <dgm:cxn modelId="{F0B4007E-47B1-4D22-8E5E-4899504ED939}" srcId="{A8F214C8-2EEB-44B6-8541-ECE0E48CC787}" destId="{64AF16C6-2811-49E0-8A6A-8F96184889E6}" srcOrd="0" destOrd="0" parTransId="{714CDA79-3790-4B3B-B765-0EDA78FCC4B3}" sibTransId="{1ACEDB03-E49C-466A-BA87-12D89DB9903D}"/>
    <dgm:cxn modelId="{FF0CF390-E4D7-479A-8638-264EED86A8FA}" srcId="{CF4A0B3F-6CA1-449D-8A31-6D6A230B0C8E}" destId="{31922F3A-A14E-48DD-ADE6-9CB86EBCF0CB}" srcOrd="0" destOrd="0" parTransId="{A57E2D55-8116-4C90-B71B-5001B7EA7FFA}" sibTransId="{FF2A2103-3DBB-43A9-8C3F-ADA9B2E0D737}"/>
    <dgm:cxn modelId="{28154899-E2C5-4C13-9F93-4F8E0AD00D10}" srcId="{2C20B536-C09C-4330-B422-D8B342806977}" destId="{72FB1C39-74B7-41E0-9356-237C3D47E57A}" srcOrd="1" destOrd="0" parTransId="{928EA4D0-7E44-459D-8EF0-5BA39E135CE6}" sibTransId="{CF4138CB-43AD-46E0-AC7E-4076FEDDD990}"/>
    <dgm:cxn modelId="{B3D41D9A-2786-49A8-95AA-1C69D7C9D706}" srcId="{CF4A0B3F-6CA1-449D-8A31-6D6A230B0C8E}" destId="{50606169-AE7A-4F54-B627-A329BFD3290E}" srcOrd="1" destOrd="0" parTransId="{6BEC66D2-F343-41B9-9E42-47A6122C4A74}" sibTransId="{9904C50F-49FA-46D7-9BA2-422E417399CA}"/>
    <dgm:cxn modelId="{81109BA7-0746-46FF-B897-C98EF538B432}" type="presOf" srcId="{E8BF7C36-E010-4AF2-8263-DCC674627877}" destId="{A6884D98-C7EB-4802-AC98-57E7F4EEAD95}" srcOrd="0" destOrd="0" presId="urn:microsoft.com/office/officeart/2005/8/layout/chevron2"/>
    <dgm:cxn modelId="{9E088EB5-9525-49CB-A4E0-8301084B1341}" srcId="{8E905F92-EA0C-4D14-BD7B-FD7FD1358496}" destId="{2C20B536-C09C-4330-B422-D8B342806977}" srcOrd="2" destOrd="0" parTransId="{817B6858-C181-48F1-8B19-4F302DAA3CEC}" sibTransId="{E3D1DDAF-E4C3-4A59-99A6-39CBAB2F6E38}"/>
    <dgm:cxn modelId="{871647BF-D6E4-4A0F-843E-775E858EC33D}" srcId="{E8BF7C36-E010-4AF2-8263-DCC674627877}" destId="{181B3882-F7FF-4F2A-9293-8151CA77606D}" srcOrd="0" destOrd="0" parTransId="{FD5A50F7-BF53-4DC8-881C-15DB5AC4E9CD}" sibTransId="{F42E7A21-268E-4F13-AEE4-C14E8013B153}"/>
    <dgm:cxn modelId="{92973BD7-9075-4ECB-A833-932E756CF662}" srcId="{8E905F92-EA0C-4D14-BD7B-FD7FD1358496}" destId="{CF4A0B3F-6CA1-449D-8A31-6D6A230B0C8E}" srcOrd="0" destOrd="0" parTransId="{C2D185C8-9E0E-41DD-BC67-839D41FBD580}" sibTransId="{8DA228EB-51E4-403A-B3A1-1543DFC67F28}"/>
    <dgm:cxn modelId="{FD6843F5-B370-41FA-9289-E4EC53E11FE7}" srcId="{2C20B536-C09C-4330-B422-D8B342806977}" destId="{58357248-E176-462B-B069-B13A02D7F112}" srcOrd="0" destOrd="0" parTransId="{6D430CC7-AD1E-4508-994D-508837887645}" sibTransId="{A3AE938E-16AB-4CBA-963A-1BC7ADA8F3F1}"/>
    <dgm:cxn modelId="{161C4C43-860A-4DC6-8BEA-73899EA41230}" type="presParOf" srcId="{E7112DA5-E264-41A2-90F7-2C6FF767A3DA}" destId="{46F1E86A-22D3-459C-9F67-F26CF5760405}" srcOrd="0" destOrd="0" presId="urn:microsoft.com/office/officeart/2005/8/layout/chevron2"/>
    <dgm:cxn modelId="{C19769B3-A950-425D-BC79-2143EBD1ADD6}" type="presParOf" srcId="{46F1E86A-22D3-459C-9F67-F26CF5760405}" destId="{2A002E69-6865-4DFC-B640-AB128CC4E2A1}" srcOrd="0" destOrd="0" presId="urn:microsoft.com/office/officeart/2005/8/layout/chevron2"/>
    <dgm:cxn modelId="{A040F680-E286-4BDD-B07D-47696EBFBDDA}" type="presParOf" srcId="{46F1E86A-22D3-459C-9F67-F26CF5760405}" destId="{8903FD2C-96C9-4FFF-9FA0-A2D135442957}" srcOrd="1" destOrd="0" presId="urn:microsoft.com/office/officeart/2005/8/layout/chevron2"/>
    <dgm:cxn modelId="{AF42ABCE-3AC8-44E8-90D2-E91ED07D5D94}" type="presParOf" srcId="{E7112DA5-E264-41A2-90F7-2C6FF767A3DA}" destId="{D91F11E9-CDED-48F0-920D-3F815B059023}" srcOrd="1" destOrd="0" presId="urn:microsoft.com/office/officeart/2005/8/layout/chevron2"/>
    <dgm:cxn modelId="{735EAF4E-2D4C-45F0-9DA8-EBE9309CB3DB}" type="presParOf" srcId="{E7112DA5-E264-41A2-90F7-2C6FF767A3DA}" destId="{3CA936B5-D622-447E-AA69-24250F883EB6}" srcOrd="2" destOrd="0" presId="urn:microsoft.com/office/officeart/2005/8/layout/chevron2"/>
    <dgm:cxn modelId="{A5516F8F-47BC-42F1-8A81-4467D03E2DC1}" type="presParOf" srcId="{3CA936B5-D622-447E-AA69-24250F883EB6}" destId="{1FD8CB22-6BE2-4CAB-B6AC-57C69911148E}" srcOrd="0" destOrd="0" presId="urn:microsoft.com/office/officeart/2005/8/layout/chevron2"/>
    <dgm:cxn modelId="{B27BA320-DD19-495A-A1D7-292420517358}" type="presParOf" srcId="{3CA936B5-D622-447E-AA69-24250F883EB6}" destId="{DEB19AA4-2197-453C-8273-A9D99C9FE8FE}" srcOrd="1" destOrd="0" presId="urn:microsoft.com/office/officeart/2005/8/layout/chevron2"/>
    <dgm:cxn modelId="{FC6DC846-0BBC-4977-A9DA-64C509AA5FDB}" type="presParOf" srcId="{E7112DA5-E264-41A2-90F7-2C6FF767A3DA}" destId="{14F349C5-4A59-4559-B71D-B83C3F9A5948}" srcOrd="3" destOrd="0" presId="urn:microsoft.com/office/officeart/2005/8/layout/chevron2"/>
    <dgm:cxn modelId="{FF6178F2-D367-424C-ABA5-2EC26C4145F3}" type="presParOf" srcId="{E7112DA5-E264-41A2-90F7-2C6FF767A3DA}" destId="{234E9C5B-68B3-4A4E-8FB6-CD889F460E91}" srcOrd="4" destOrd="0" presId="urn:microsoft.com/office/officeart/2005/8/layout/chevron2"/>
    <dgm:cxn modelId="{855B6722-F01E-454D-B6A2-7AC75C694A3F}" type="presParOf" srcId="{234E9C5B-68B3-4A4E-8FB6-CD889F460E91}" destId="{D246B79C-9A10-480F-AE53-6741D3339040}" srcOrd="0" destOrd="0" presId="urn:microsoft.com/office/officeart/2005/8/layout/chevron2"/>
    <dgm:cxn modelId="{11EB3B3B-FA9E-424F-8F4E-BF2B56A8C38C}" type="presParOf" srcId="{234E9C5B-68B3-4A4E-8FB6-CD889F460E91}" destId="{723AC604-3F12-4DCB-89E2-90E8E723F706}" srcOrd="1" destOrd="0" presId="urn:microsoft.com/office/officeart/2005/8/layout/chevron2"/>
    <dgm:cxn modelId="{5C063EF9-1E42-4D03-A893-36703AD56397}" type="presParOf" srcId="{E7112DA5-E264-41A2-90F7-2C6FF767A3DA}" destId="{838AA208-FB3C-41AC-A1A5-02734F5270A0}" srcOrd="5" destOrd="0" presId="urn:microsoft.com/office/officeart/2005/8/layout/chevron2"/>
    <dgm:cxn modelId="{6E92695D-7EED-4101-BDEF-C164D7A257FD}" type="presParOf" srcId="{E7112DA5-E264-41A2-90F7-2C6FF767A3DA}" destId="{698CC826-E08F-4E17-87DB-2F93073FE3CD}" srcOrd="6" destOrd="0" presId="urn:microsoft.com/office/officeart/2005/8/layout/chevron2"/>
    <dgm:cxn modelId="{40C2665D-4F8A-4727-A840-68DF9DA954FB}" type="presParOf" srcId="{698CC826-E08F-4E17-87DB-2F93073FE3CD}" destId="{A6884D98-C7EB-4802-AC98-57E7F4EEAD95}" srcOrd="0" destOrd="0" presId="urn:microsoft.com/office/officeart/2005/8/layout/chevron2"/>
    <dgm:cxn modelId="{11BE70A5-F322-41BC-8D5E-60A0660A4A09}" type="presParOf" srcId="{698CC826-E08F-4E17-87DB-2F93073FE3CD}" destId="{333C67C2-41E7-4D66-A729-F402FC1F67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B262DB-3F1C-4788-BA36-5794A7BAB35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4EE3977C-57DB-4082-B6F4-9BE3DC5BDC1A}">
      <dgm:prSet phldrT="[Texte]"/>
      <dgm:spPr/>
      <dgm:t>
        <a:bodyPr/>
        <a:lstStyle/>
        <a:p>
          <a:r>
            <a:rPr lang="en-GB" dirty="0"/>
            <a:t>3.5 - 4 = </a:t>
          </a:r>
          <a:r>
            <a:rPr lang="fr-FR" dirty="0" err="1"/>
            <a:t>Outstanding</a:t>
          </a:r>
          <a:endParaRPr lang="fr-FR" dirty="0"/>
        </a:p>
      </dgm:t>
    </dgm:pt>
    <dgm:pt modelId="{65B53CBB-7ED4-4552-B18A-A50F4A96E9AF}" type="parTrans" cxnId="{4838BF06-92DD-4E2C-9813-EBBEE2D28DD5}">
      <dgm:prSet/>
      <dgm:spPr/>
      <dgm:t>
        <a:bodyPr/>
        <a:lstStyle/>
        <a:p>
          <a:endParaRPr lang="fr-FR"/>
        </a:p>
      </dgm:t>
    </dgm:pt>
    <dgm:pt modelId="{D1784A0A-B912-4CEF-977B-49D30BDC4618}" type="sibTrans" cxnId="{4838BF06-92DD-4E2C-9813-EBBEE2D28DD5}">
      <dgm:prSet/>
      <dgm:spPr/>
      <dgm:t>
        <a:bodyPr/>
        <a:lstStyle/>
        <a:p>
          <a:endParaRPr lang="fr-FR"/>
        </a:p>
      </dgm:t>
    </dgm:pt>
    <dgm:pt modelId="{2CE07F2C-DD80-47E1-9FCD-5266B5330DF5}">
      <dgm:prSet phldrT="[Texte]"/>
      <dgm:spPr/>
      <dgm:t>
        <a:bodyPr/>
        <a:lstStyle/>
        <a:p>
          <a:r>
            <a:rPr lang="en-GB" dirty="0"/>
            <a:t>3.0 - 3.49 = Recommended</a:t>
          </a:r>
          <a:endParaRPr lang="fr-FR" dirty="0"/>
        </a:p>
      </dgm:t>
    </dgm:pt>
    <dgm:pt modelId="{A6C2A71C-36CD-4627-89C4-9979800DA606}" type="parTrans" cxnId="{33B48BCF-9344-4644-AADB-4AC73949C826}">
      <dgm:prSet/>
      <dgm:spPr/>
      <dgm:t>
        <a:bodyPr/>
        <a:lstStyle/>
        <a:p>
          <a:endParaRPr lang="fr-FR"/>
        </a:p>
      </dgm:t>
    </dgm:pt>
    <dgm:pt modelId="{C332A2BD-D217-4400-AE23-C52EC7477C08}" type="sibTrans" cxnId="{33B48BCF-9344-4644-AADB-4AC73949C826}">
      <dgm:prSet/>
      <dgm:spPr/>
      <dgm:t>
        <a:bodyPr/>
        <a:lstStyle/>
        <a:p>
          <a:endParaRPr lang="fr-FR"/>
        </a:p>
      </dgm:t>
    </dgm:pt>
    <dgm:pt modelId="{DDEABDC1-61C1-40AB-95AB-EFAE70AF72F4}">
      <dgm:prSet phldrT="[Texte]"/>
      <dgm:spPr/>
      <dgm:t>
        <a:bodyPr/>
        <a:lstStyle/>
        <a:p>
          <a:r>
            <a:rPr lang="en-GB" dirty="0"/>
            <a:t>2.0 - 2.9 = Disappointing</a:t>
          </a:r>
          <a:endParaRPr lang="fr-FR" dirty="0"/>
        </a:p>
      </dgm:t>
    </dgm:pt>
    <dgm:pt modelId="{FC1810DD-54AF-46C0-AAC1-6FFDB62EA462}" type="parTrans" cxnId="{9CB2D7F7-44ED-471D-AD95-0D334E139289}">
      <dgm:prSet/>
      <dgm:spPr/>
      <dgm:t>
        <a:bodyPr/>
        <a:lstStyle/>
        <a:p>
          <a:endParaRPr lang="fr-FR"/>
        </a:p>
      </dgm:t>
    </dgm:pt>
    <dgm:pt modelId="{B8AA03E6-06E1-41C2-9E38-448B730BA3C5}" type="sibTrans" cxnId="{9CB2D7F7-44ED-471D-AD95-0D334E139289}">
      <dgm:prSet/>
      <dgm:spPr/>
      <dgm:t>
        <a:bodyPr/>
        <a:lstStyle/>
        <a:p>
          <a:endParaRPr lang="fr-FR"/>
        </a:p>
      </dgm:t>
    </dgm:pt>
    <dgm:pt modelId="{944AC18E-DCA6-40DC-ADB6-0F9C6BD44DDF}">
      <dgm:prSet/>
      <dgm:spPr/>
      <dgm:t>
        <a:bodyPr/>
        <a:lstStyle/>
        <a:p>
          <a:r>
            <a:rPr lang="en-GB" dirty="0"/>
            <a:t>1.0 - 1.9 = Unpleasant</a:t>
          </a:r>
          <a:endParaRPr lang="fr-FR" dirty="0"/>
        </a:p>
      </dgm:t>
    </dgm:pt>
    <dgm:pt modelId="{3823CA2F-72EC-4416-A068-D6AA1F90BC7E}" type="parTrans" cxnId="{71FBE8DA-21FB-4DB6-AE62-0EB1ABAD4DE7}">
      <dgm:prSet/>
      <dgm:spPr/>
      <dgm:t>
        <a:bodyPr/>
        <a:lstStyle/>
        <a:p>
          <a:endParaRPr lang="fr-FR"/>
        </a:p>
      </dgm:t>
    </dgm:pt>
    <dgm:pt modelId="{27CDCE1E-BDC7-4D45-ADF8-3FC6D6E335AC}" type="sibTrans" cxnId="{71FBE8DA-21FB-4DB6-AE62-0EB1ABAD4DE7}">
      <dgm:prSet/>
      <dgm:spPr/>
      <dgm:t>
        <a:bodyPr/>
        <a:lstStyle/>
        <a:p>
          <a:endParaRPr lang="fr-FR"/>
        </a:p>
      </dgm:t>
    </dgm:pt>
    <dgm:pt modelId="{9DAB8707-539E-4082-9B1A-28DAE6D59604}" type="pres">
      <dgm:prSet presAssocID="{59B262DB-3F1C-4788-BA36-5794A7BAB359}" presName="linear" presStyleCnt="0">
        <dgm:presLayoutVars>
          <dgm:dir/>
          <dgm:animLvl val="lvl"/>
          <dgm:resizeHandles val="exact"/>
        </dgm:presLayoutVars>
      </dgm:prSet>
      <dgm:spPr/>
    </dgm:pt>
    <dgm:pt modelId="{F559DD28-73FB-4736-9F00-01D50ADE9B8D}" type="pres">
      <dgm:prSet presAssocID="{4EE3977C-57DB-4082-B6F4-9BE3DC5BDC1A}" presName="parentLin" presStyleCnt="0"/>
      <dgm:spPr/>
    </dgm:pt>
    <dgm:pt modelId="{09C7917D-7603-4B29-9657-1AB72CC5CCF8}" type="pres">
      <dgm:prSet presAssocID="{4EE3977C-57DB-4082-B6F4-9BE3DC5BDC1A}" presName="parentLeftMargin" presStyleLbl="node1" presStyleIdx="0" presStyleCnt="4"/>
      <dgm:spPr/>
    </dgm:pt>
    <dgm:pt modelId="{8D878061-3375-471D-867F-9F5995FFD7D0}" type="pres">
      <dgm:prSet presAssocID="{4EE3977C-57DB-4082-B6F4-9BE3DC5BDC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BEDE9A-7460-4DA0-8233-C7A2E8CC0952}" type="pres">
      <dgm:prSet presAssocID="{4EE3977C-57DB-4082-B6F4-9BE3DC5BDC1A}" presName="negativeSpace" presStyleCnt="0"/>
      <dgm:spPr/>
    </dgm:pt>
    <dgm:pt modelId="{D638CA59-024A-4499-B5B1-94D4BC1561D0}" type="pres">
      <dgm:prSet presAssocID="{4EE3977C-57DB-4082-B6F4-9BE3DC5BDC1A}" presName="childText" presStyleLbl="conFgAcc1" presStyleIdx="0" presStyleCnt="4">
        <dgm:presLayoutVars>
          <dgm:bulletEnabled val="1"/>
        </dgm:presLayoutVars>
      </dgm:prSet>
      <dgm:spPr/>
    </dgm:pt>
    <dgm:pt modelId="{502D180C-84AF-4A0B-862D-000B0ABC1B51}" type="pres">
      <dgm:prSet presAssocID="{D1784A0A-B912-4CEF-977B-49D30BDC4618}" presName="spaceBetweenRectangles" presStyleCnt="0"/>
      <dgm:spPr/>
    </dgm:pt>
    <dgm:pt modelId="{BFC9BC7E-0A71-43B2-A7CE-77118B56A406}" type="pres">
      <dgm:prSet presAssocID="{2CE07F2C-DD80-47E1-9FCD-5266B5330DF5}" presName="parentLin" presStyleCnt="0"/>
      <dgm:spPr/>
    </dgm:pt>
    <dgm:pt modelId="{A9E2C286-AE79-4F4E-A669-2A7E5EB6E26C}" type="pres">
      <dgm:prSet presAssocID="{2CE07F2C-DD80-47E1-9FCD-5266B5330DF5}" presName="parentLeftMargin" presStyleLbl="node1" presStyleIdx="0" presStyleCnt="4"/>
      <dgm:spPr/>
    </dgm:pt>
    <dgm:pt modelId="{CD99AF42-723F-41C6-B2DD-36C1200993FD}" type="pres">
      <dgm:prSet presAssocID="{2CE07F2C-DD80-47E1-9FCD-5266B5330D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5A1ABA-6F4D-439F-8418-7EFA267A8772}" type="pres">
      <dgm:prSet presAssocID="{2CE07F2C-DD80-47E1-9FCD-5266B5330DF5}" presName="negativeSpace" presStyleCnt="0"/>
      <dgm:spPr/>
    </dgm:pt>
    <dgm:pt modelId="{CA4A958B-CD14-42CB-AC59-AAF255FD9FBD}" type="pres">
      <dgm:prSet presAssocID="{2CE07F2C-DD80-47E1-9FCD-5266B5330DF5}" presName="childText" presStyleLbl="conFgAcc1" presStyleIdx="1" presStyleCnt="4">
        <dgm:presLayoutVars>
          <dgm:bulletEnabled val="1"/>
        </dgm:presLayoutVars>
      </dgm:prSet>
      <dgm:spPr/>
    </dgm:pt>
    <dgm:pt modelId="{B69EAC94-A7C1-47BA-A87D-980DD846F048}" type="pres">
      <dgm:prSet presAssocID="{C332A2BD-D217-4400-AE23-C52EC7477C08}" presName="spaceBetweenRectangles" presStyleCnt="0"/>
      <dgm:spPr/>
    </dgm:pt>
    <dgm:pt modelId="{661B355A-75AA-4F28-B8CC-0A5B42D0D853}" type="pres">
      <dgm:prSet presAssocID="{DDEABDC1-61C1-40AB-95AB-EFAE70AF72F4}" presName="parentLin" presStyleCnt="0"/>
      <dgm:spPr/>
    </dgm:pt>
    <dgm:pt modelId="{D25A7901-EED7-4BD3-8CAC-D8C36675838A}" type="pres">
      <dgm:prSet presAssocID="{DDEABDC1-61C1-40AB-95AB-EFAE70AF72F4}" presName="parentLeftMargin" presStyleLbl="node1" presStyleIdx="1" presStyleCnt="4"/>
      <dgm:spPr/>
    </dgm:pt>
    <dgm:pt modelId="{2B0CDC4D-5F97-4681-BC49-AE6FCBBBA54C}" type="pres">
      <dgm:prSet presAssocID="{DDEABDC1-61C1-40AB-95AB-EFAE70AF72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910E3-2055-440F-87EC-251B299A647A}" type="pres">
      <dgm:prSet presAssocID="{DDEABDC1-61C1-40AB-95AB-EFAE70AF72F4}" presName="negativeSpace" presStyleCnt="0"/>
      <dgm:spPr/>
    </dgm:pt>
    <dgm:pt modelId="{C5BE84CF-1CBE-459C-A46A-DFE09A4ED520}" type="pres">
      <dgm:prSet presAssocID="{DDEABDC1-61C1-40AB-95AB-EFAE70AF72F4}" presName="childText" presStyleLbl="conFgAcc1" presStyleIdx="2" presStyleCnt="4">
        <dgm:presLayoutVars>
          <dgm:bulletEnabled val="1"/>
        </dgm:presLayoutVars>
      </dgm:prSet>
      <dgm:spPr/>
    </dgm:pt>
    <dgm:pt modelId="{C216A6F1-37DE-45EB-82A7-5EE35045C69F}" type="pres">
      <dgm:prSet presAssocID="{B8AA03E6-06E1-41C2-9E38-448B730BA3C5}" presName="spaceBetweenRectangles" presStyleCnt="0"/>
      <dgm:spPr/>
    </dgm:pt>
    <dgm:pt modelId="{5E061FCD-BDBF-4D18-9DCA-EACA304EDA95}" type="pres">
      <dgm:prSet presAssocID="{944AC18E-DCA6-40DC-ADB6-0F9C6BD44DDF}" presName="parentLin" presStyleCnt="0"/>
      <dgm:spPr/>
    </dgm:pt>
    <dgm:pt modelId="{475BCB45-2A76-41C3-9966-4AA722E13AD9}" type="pres">
      <dgm:prSet presAssocID="{944AC18E-DCA6-40DC-ADB6-0F9C6BD44DDF}" presName="parentLeftMargin" presStyleLbl="node1" presStyleIdx="2" presStyleCnt="4"/>
      <dgm:spPr/>
    </dgm:pt>
    <dgm:pt modelId="{F4E07807-B119-4A31-A78D-465A286E8863}" type="pres">
      <dgm:prSet presAssocID="{944AC18E-DCA6-40DC-ADB6-0F9C6BD44D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D88D0B2-7201-4445-8E5F-C5655B13DDB5}" type="pres">
      <dgm:prSet presAssocID="{944AC18E-DCA6-40DC-ADB6-0F9C6BD44DDF}" presName="negativeSpace" presStyleCnt="0"/>
      <dgm:spPr/>
    </dgm:pt>
    <dgm:pt modelId="{D2627942-393B-4899-B093-925B3DF4256C}" type="pres">
      <dgm:prSet presAssocID="{944AC18E-DCA6-40DC-ADB6-0F9C6BD44DD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838BF06-92DD-4E2C-9813-EBBEE2D28DD5}" srcId="{59B262DB-3F1C-4788-BA36-5794A7BAB359}" destId="{4EE3977C-57DB-4082-B6F4-9BE3DC5BDC1A}" srcOrd="0" destOrd="0" parTransId="{65B53CBB-7ED4-4552-B18A-A50F4A96E9AF}" sibTransId="{D1784A0A-B912-4CEF-977B-49D30BDC4618}"/>
    <dgm:cxn modelId="{639AB51D-3A2A-4B73-8D75-38D2A341599F}" type="presOf" srcId="{59B262DB-3F1C-4788-BA36-5794A7BAB359}" destId="{9DAB8707-539E-4082-9B1A-28DAE6D59604}" srcOrd="0" destOrd="0" presId="urn:microsoft.com/office/officeart/2005/8/layout/list1"/>
    <dgm:cxn modelId="{61351230-D9D4-4C80-BF07-E4F6CB41CAB4}" type="presOf" srcId="{4EE3977C-57DB-4082-B6F4-9BE3DC5BDC1A}" destId="{8D878061-3375-471D-867F-9F5995FFD7D0}" srcOrd="1" destOrd="0" presId="urn:microsoft.com/office/officeart/2005/8/layout/list1"/>
    <dgm:cxn modelId="{8575658A-8BCA-4B32-A4AC-296F5E5BF27E}" type="presOf" srcId="{944AC18E-DCA6-40DC-ADB6-0F9C6BD44DDF}" destId="{F4E07807-B119-4A31-A78D-465A286E8863}" srcOrd="1" destOrd="0" presId="urn:microsoft.com/office/officeart/2005/8/layout/list1"/>
    <dgm:cxn modelId="{7206129B-82E0-498E-A8F9-B9CF606BC632}" type="presOf" srcId="{2CE07F2C-DD80-47E1-9FCD-5266B5330DF5}" destId="{A9E2C286-AE79-4F4E-A669-2A7E5EB6E26C}" srcOrd="0" destOrd="0" presId="urn:microsoft.com/office/officeart/2005/8/layout/list1"/>
    <dgm:cxn modelId="{33B48BCF-9344-4644-AADB-4AC73949C826}" srcId="{59B262DB-3F1C-4788-BA36-5794A7BAB359}" destId="{2CE07F2C-DD80-47E1-9FCD-5266B5330DF5}" srcOrd="1" destOrd="0" parTransId="{A6C2A71C-36CD-4627-89C4-9979800DA606}" sibTransId="{C332A2BD-D217-4400-AE23-C52EC7477C08}"/>
    <dgm:cxn modelId="{077169D1-E0BC-46D9-BF90-573D70B840FA}" type="presOf" srcId="{DDEABDC1-61C1-40AB-95AB-EFAE70AF72F4}" destId="{2B0CDC4D-5F97-4681-BC49-AE6FCBBBA54C}" srcOrd="1" destOrd="0" presId="urn:microsoft.com/office/officeart/2005/8/layout/list1"/>
    <dgm:cxn modelId="{16239DD1-FB59-4051-A443-E1D3D6F5A8A1}" type="presOf" srcId="{DDEABDC1-61C1-40AB-95AB-EFAE70AF72F4}" destId="{D25A7901-EED7-4BD3-8CAC-D8C36675838A}" srcOrd="0" destOrd="0" presId="urn:microsoft.com/office/officeart/2005/8/layout/list1"/>
    <dgm:cxn modelId="{71FBE8DA-21FB-4DB6-AE62-0EB1ABAD4DE7}" srcId="{59B262DB-3F1C-4788-BA36-5794A7BAB359}" destId="{944AC18E-DCA6-40DC-ADB6-0F9C6BD44DDF}" srcOrd="3" destOrd="0" parTransId="{3823CA2F-72EC-4416-A068-D6AA1F90BC7E}" sibTransId="{27CDCE1E-BDC7-4D45-ADF8-3FC6D6E335AC}"/>
    <dgm:cxn modelId="{FCDB25DF-25F5-49B4-8B52-61A2FE3163B8}" type="presOf" srcId="{2CE07F2C-DD80-47E1-9FCD-5266B5330DF5}" destId="{CD99AF42-723F-41C6-B2DD-36C1200993FD}" srcOrd="1" destOrd="0" presId="urn:microsoft.com/office/officeart/2005/8/layout/list1"/>
    <dgm:cxn modelId="{87DED5F0-CCA1-4E66-BC1A-72E25BE71394}" type="presOf" srcId="{944AC18E-DCA6-40DC-ADB6-0F9C6BD44DDF}" destId="{475BCB45-2A76-41C3-9966-4AA722E13AD9}" srcOrd="0" destOrd="0" presId="urn:microsoft.com/office/officeart/2005/8/layout/list1"/>
    <dgm:cxn modelId="{92901EF7-8E2F-4E51-962B-D0E7D6358E5B}" type="presOf" srcId="{4EE3977C-57DB-4082-B6F4-9BE3DC5BDC1A}" destId="{09C7917D-7603-4B29-9657-1AB72CC5CCF8}" srcOrd="0" destOrd="0" presId="urn:microsoft.com/office/officeart/2005/8/layout/list1"/>
    <dgm:cxn modelId="{9CB2D7F7-44ED-471D-AD95-0D334E139289}" srcId="{59B262DB-3F1C-4788-BA36-5794A7BAB359}" destId="{DDEABDC1-61C1-40AB-95AB-EFAE70AF72F4}" srcOrd="2" destOrd="0" parTransId="{FC1810DD-54AF-46C0-AAC1-6FFDB62EA462}" sibTransId="{B8AA03E6-06E1-41C2-9E38-448B730BA3C5}"/>
    <dgm:cxn modelId="{F1EE7A1D-032A-41AF-B752-915673AE70F7}" type="presParOf" srcId="{9DAB8707-539E-4082-9B1A-28DAE6D59604}" destId="{F559DD28-73FB-4736-9F00-01D50ADE9B8D}" srcOrd="0" destOrd="0" presId="urn:microsoft.com/office/officeart/2005/8/layout/list1"/>
    <dgm:cxn modelId="{7404D933-9E9E-4DB7-A6A2-DCB0A0E1FB48}" type="presParOf" srcId="{F559DD28-73FB-4736-9F00-01D50ADE9B8D}" destId="{09C7917D-7603-4B29-9657-1AB72CC5CCF8}" srcOrd="0" destOrd="0" presId="urn:microsoft.com/office/officeart/2005/8/layout/list1"/>
    <dgm:cxn modelId="{09B8DEB2-9664-431B-8F37-F800042601F0}" type="presParOf" srcId="{F559DD28-73FB-4736-9F00-01D50ADE9B8D}" destId="{8D878061-3375-471D-867F-9F5995FFD7D0}" srcOrd="1" destOrd="0" presId="urn:microsoft.com/office/officeart/2005/8/layout/list1"/>
    <dgm:cxn modelId="{EED696C7-40DE-4C87-B142-1E3A86AFE16D}" type="presParOf" srcId="{9DAB8707-539E-4082-9B1A-28DAE6D59604}" destId="{B6BEDE9A-7460-4DA0-8233-C7A2E8CC0952}" srcOrd="1" destOrd="0" presId="urn:microsoft.com/office/officeart/2005/8/layout/list1"/>
    <dgm:cxn modelId="{58176760-2A2C-4CFE-9B00-80B095D2F38E}" type="presParOf" srcId="{9DAB8707-539E-4082-9B1A-28DAE6D59604}" destId="{D638CA59-024A-4499-B5B1-94D4BC1561D0}" srcOrd="2" destOrd="0" presId="urn:microsoft.com/office/officeart/2005/8/layout/list1"/>
    <dgm:cxn modelId="{0E2D69A4-DA6E-484D-9B2D-B98456DC7214}" type="presParOf" srcId="{9DAB8707-539E-4082-9B1A-28DAE6D59604}" destId="{502D180C-84AF-4A0B-862D-000B0ABC1B51}" srcOrd="3" destOrd="0" presId="urn:microsoft.com/office/officeart/2005/8/layout/list1"/>
    <dgm:cxn modelId="{FE4EB6C3-9C62-4043-92FA-91D54CB21ED9}" type="presParOf" srcId="{9DAB8707-539E-4082-9B1A-28DAE6D59604}" destId="{BFC9BC7E-0A71-43B2-A7CE-77118B56A406}" srcOrd="4" destOrd="0" presId="urn:microsoft.com/office/officeart/2005/8/layout/list1"/>
    <dgm:cxn modelId="{429BB988-111F-4B41-9115-FC393B645F7E}" type="presParOf" srcId="{BFC9BC7E-0A71-43B2-A7CE-77118B56A406}" destId="{A9E2C286-AE79-4F4E-A669-2A7E5EB6E26C}" srcOrd="0" destOrd="0" presId="urn:microsoft.com/office/officeart/2005/8/layout/list1"/>
    <dgm:cxn modelId="{9AA1D6A0-CEF5-49CC-B721-58D1D71E5031}" type="presParOf" srcId="{BFC9BC7E-0A71-43B2-A7CE-77118B56A406}" destId="{CD99AF42-723F-41C6-B2DD-36C1200993FD}" srcOrd="1" destOrd="0" presId="urn:microsoft.com/office/officeart/2005/8/layout/list1"/>
    <dgm:cxn modelId="{ABAD5E6A-9385-4A6D-919F-044EAF881CAA}" type="presParOf" srcId="{9DAB8707-539E-4082-9B1A-28DAE6D59604}" destId="{545A1ABA-6F4D-439F-8418-7EFA267A8772}" srcOrd="5" destOrd="0" presId="urn:microsoft.com/office/officeart/2005/8/layout/list1"/>
    <dgm:cxn modelId="{509DF1B9-6B33-4A5A-8A24-61E7568B9E47}" type="presParOf" srcId="{9DAB8707-539E-4082-9B1A-28DAE6D59604}" destId="{CA4A958B-CD14-42CB-AC59-AAF255FD9FBD}" srcOrd="6" destOrd="0" presId="urn:microsoft.com/office/officeart/2005/8/layout/list1"/>
    <dgm:cxn modelId="{E94F0FD7-1047-403E-9FAF-F4A713FC073B}" type="presParOf" srcId="{9DAB8707-539E-4082-9B1A-28DAE6D59604}" destId="{B69EAC94-A7C1-47BA-A87D-980DD846F048}" srcOrd="7" destOrd="0" presId="urn:microsoft.com/office/officeart/2005/8/layout/list1"/>
    <dgm:cxn modelId="{0F9E095F-5B58-4907-85D9-42226B83426B}" type="presParOf" srcId="{9DAB8707-539E-4082-9B1A-28DAE6D59604}" destId="{661B355A-75AA-4F28-B8CC-0A5B42D0D853}" srcOrd="8" destOrd="0" presId="urn:microsoft.com/office/officeart/2005/8/layout/list1"/>
    <dgm:cxn modelId="{9E48E9FD-45DE-4A60-A5F0-088C8ED957F6}" type="presParOf" srcId="{661B355A-75AA-4F28-B8CC-0A5B42D0D853}" destId="{D25A7901-EED7-4BD3-8CAC-D8C36675838A}" srcOrd="0" destOrd="0" presId="urn:microsoft.com/office/officeart/2005/8/layout/list1"/>
    <dgm:cxn modelId="{5FC75F29-BAB2-4E5A-A73E-464429DBF6E5}" type="presParOf" srcId="{661B355A-75AA-4F28-B8CC-0A5B42D0D853}" destId="{2B0CDC4D-5F97-4681-BC49-AE6FCBBBA54C}" srcOrd="1" destOrd="0" presId="urn:microsoft.com/office/officeart/2005/8/layout/list1"/>
    <dgm:cxn modelId="{783D1D25-C4BA-4839-B2D9-F55893CBF8DE}" type="presParOf" srcId="{9DAB8707-539E-4082-9B1A-28DAE6D59604}" destId="{2B6910E3-2055-440F-87EC-251B299A647A}" srcOrd="9" destOrd="0" presId="urn:microsoft.com/office/officeart/2005/8/layout/list1"/>
    <dgm:cxn modelId="{0C3B4053-6B4D-4796-A536-A8A37DBD18B5}" type="presParOf" srcId="{9DAB8707-539E-4082-9B1A-28DAE6D59604}" destId="{C5BE84CF-1CBE-459C-A46A-DFE09A4ED520}" srcOrd="10" destOrd="0" presId="urn:microsoft.com/office/officeart/2005/8/layout/list1"/>
    <dgm:cxn modelId="{93347211-8393-47CA-8E94-2D603C64079D}" type="presParOf" srcId="{9DAB8707-539E-4082-9B1A-28DAE6D59604}" destId="{C216A6F1-37DE-45EB-82A7-5EE35045C69F}" srcOrd="11" destOrd="0" presId="urn:microsoft.com/office/officeart/2005/8/layout/list1"/>
    <dgm:cxn modelId="{E1CDAB0A-DAC1-4A65-B24A-044DB2C04B08}" type="presParOf" srcId="{9DAB8707-539E-4082-9B1A-28DAE6D59604}" destId="{5E061FCD-BDBF-4D18-9DCA-EACA304EDA95}" srcOrd="12" destOrd="0" presId="urn:microsoft.com/office/officeart/2005/8/layout/list1"/>
    <dgm:cxn modelId="{9838B4DB-C484-429A-AD4D-925FFC3D626D}" type="presParOf" srcId="{5E061FCD-BDBF-4D18-9DCA-EACA304EDA95}" destId="{475BCB45-2A76-41C3-9966-4AA722E13AD9}" srcOrd="0" destOrd="0" presId="urn:microsoft.com/office/officeart/2005/8/layout/list1"/>
    <dgm:cxn modelId="{C225C050-7A35-45F6-9EAF-38B8650B482C}" type="presParOf" srcId="{5E061FCD-BDBF-4D18-9DCA-EACA304EDA95}" destId="{F4E07807-B119-4A31-A78D-465A286E8863}" srcOrd="1" destOrd="0" presId="urn:microsoft.com/office/officeart/2005/8/layout/list1"/>
    <dgm:cxn modelId="{217CBE0B-6C58-4A83-BD2D-0E361AE30761}" type="presParOf" srcId="{9DAB8707-539E-4082-9B1A-28DAE6D59604}" destId="{0D88D0B2-7201-4445-8E5F-C5655B13DDB5}" srcOrd="13" destOrd="0" presId="urn:microsoft.com/office/officeart/2005/8/layout/list1"/>
    <dgm:cxn modelId="{2B151DD9-CE16-45AD-B91B-6F749DC02062}" type="presParOf" srcId="{9DAB8707-539E-4082-9B1A-28DAE6D59604}" destId="{D2627942-393B-4899-B093-925B3DF4256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894553-B135-45AB-BEEF-B092214D8C0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D28F0C36-AF11-47B4-A488-D99F2907E3B8}">
      <dgm:prSet phldrT="[Texte]"/>
      <dgm:spPr/>
      <dgm:t>
        <a:bodyPr/>
        <a:lstStyle/>
        <a:p>
          <a:r>
            <a:rPr lang="en-GB" dirty="0"/>
            <a:t>B (Beans)</a:t>
          </a:r>
          <a:endParaRPr lang="fr-FR" dirty="0"/>
        </a:p>
      </dgm:t>
    </dgm:pt>
    <dgm:pt modelId="{2AC9FCEC-5D23-442C-8AA5-274737CA710B}" type="parTrans" cxnId="{661B18F7-505E-4C1A-8349-E1B0B90319F5}">
      <dgm:prSet/>
      <dgm:spPr/>
      <dgm:t>
        <a:bodyPr/>
        <a:lstStyle/>
        <a:p>
          <a:endParaRPr lang="fr-FR"/>
        </a:p>
      </dgm:t>
    </dgm:pt>
    <dgm:pt modelId="{A1C8F5D1-A0A4-4108-A602-CDC884509B64}" type="sibTrans" cxnId="{661B18F7-505E-4C1A-8349-E1B0B90319F5}">
      <dgm:prSet/>
      <dgm:spPr/>
      <dgm:t>
        <a:bodyPr/>
        <a:lstStyle/>
        <a:p>
          <a:endParaRPr lang="fr-FR"/>
        </a:p>
      </dgm:t>
    </dgm:pt>
    <dgm:pt modelId="{2B17EF5B-F235-4745-B4FC-3446EEAB0401}">
      <dgm:prSet phldrT="[Texte]"/>
      <dgm:spPr/>
      <dgm:t>
        <a:bodyPr/>
        <a:lstStyle/>
        <a:p>
          <a:r>
            <a:rPr lang="en-GB" dirty="0"/>
            <a:t>S* (Beet sugar) </a:t>
          </a:r>
          <a:endParaRPr lang="fr-FR" dirty="0"/>
        </a:p>
      </dgm:t>
    </dgm:pt>
    <dgm:pt modelId="{0989232E-C368-4D47-8896-27EF79655A22}" type="parTrans" cxnId="{EE0ECF5D-2AFB-427A-9C28-8EBA0F4DEEE9}">
      <dgm:prSet/>
      <dgm:spPr/>
      <dgm:t>
        <a:bodyPr/>
        <a:lstStyle/>
        <a:p>
          <a:endParaRPr lang="fr-FR"/>
        </a:p>
      </dgm:t>
    </dgm:pt>
    <dgm:pt modelId="{69B5541C-B6C4-4478-8B30-ED801C2516C1}" type="sibTrans" cxnId="{EE0ECF5D-2AFB-427A-9C28-8EBA0F4DEEE9}">
      <dgm:prSet/>
      <dgm:spPr/>
      <dgm:t>
        <a:bodyPr/>
        <a:lstStyle/>
        <a:p>
          <a:endParaRPr lang="fr-FR"/>
        </a:p>
      </dgm:t>
    </dgm:pt>
    <dgm:pt modelId="{E2E5884D-5186-426A-BF4A-97B88474DAC5}">
      <dgm:prSet/>
      <dgm:spPr/>
      <dgm:t>
        <a:bodyPr/>
        <a:lstStyle/>
        <a:p>
          <a:r>
            <a:rPr lang="fr-FR" dirty="0"/>
            <a:t>S (Sugar)</a:t>
          </a:r>
        </a:p>
      </dgm:t>
    </dgm:pt>
    <dgm:pt modelId="{F51F4576-9F53-43FE-88E9-0A6D759FEA4B}" type="parTrans" cxnId="{E687ED0E-D71D-4617-A699-6B3DF95A439D}">
      <dgm:prSet/>
      <dgm:spPr/>
      <dgm:t>
        <a:bodyPr/>
        <a:lstStyle/>
        <a:p>
          <a:endParaRPr lang="fr-FR"/>
        </a:p>
      </dgm:t>
    </dgm:pt>
    <dgm:pt modelId="{671B9A7D-0AD7-4898-8FAC-BA916B35E58C}" type="sibTrans" cxnId="{E687ED0E-D71D-4617-A699-6B3DF95A439D}">
      <dgm:prSet/>
      <dgm:spPr/>
      <dgm:t>
        <a:bodyPr/>
        <a:lstStyle/>
        <a:p>
          <a:endParaRPr lang="fr-FR"/>
        </a:p>
      </dgm:t>
    </dgm:pt>
    <dgm:pt modelId="{A517A539-5BE9-4896-B6D3-7A5BB9D1D7B0}">
      <dgm:prSet/>
      <dgm:spPr/>
      <dgm:t>
        <a:bodyPr/>
        <a:lstStyle/>
        <a:p>
          <a:r>
            <a:rPr lang="en-GB"/>
            <a:t>C (Cocoa Butter)</a:t>
          </a:r>
          <a:endParaRPr lang="fr-FR"/>
        </a:p>
      </dgm:t>
    </dgm:pt>
    <dgm:pt modelId="{689E80F9-59D9-4200-A3F8-88BF0F2FD57D}" type="parTrans" cxnId="{CB8ED107-E86D-440E-B6B9-1BBF3EF79E4F}">
      <dgm:prSet/>
      <dgm:spPr/>
      <dgm:t>
        <a:bodyPr/>
        <a:lstStyle/>
        <a:p>
          <a:endParaRPr lang="fr-FR"/>
        </a:p>
      </dgm:t>
    </dgm:pt>
    <dgm:pt modelId="{15D10AA3-C27D-494F-9856-BEF3FDBB61E5}" type="sibTrans" cxnId="{CB8ED107-E86D-440E-B6B9-1BBF3EF79E4F}">
      <dgm:prSet/>
      <dgm:spPr/>
      <dgm:t>
        <a:bodyPr/>
        <a:lstStyle/>
        <a:p>
          <a:endParaRPr lang="fr-FR"/>
        </a:p>
      </dgm:t>
    </dgm:pt>
    <dgm:pt modelId="{169BAA23-F723-4E5B-88E8-A50ED141C84D}">
      <dgm:prSet/>
      <dgm:spPr/>
      <dgm:t>
        <a:bodyPr/>
        <a:lstStyle/>
        <a:p>
          <a:r>
            <a:rPr lang="en-GB" dirty="0"/>
            <a:t>V (Vanilla)</a:t>
          </a:r>
          <a:endParaRPr lang="fr-FR" dirty="0"/>
        </a:p>
      </dgm:t>
    </dgm:pt>
    <dgm:pt modelId="{9E141E78-AA56-49BB-8F38-1F3D7735DCAA}" type="parTrans" cxnId="{C2B3003E-63B4-48D6-BEEE-CDAFD260596A}">
      <dgm:prSet/>
      <dgm:spPr/>
      <dgm:t>
        <a:bodyPr/>
        <a:lstStyle/>
        <a:p>
          <a:endParaRPr lang="fr-FR"/>
        </a:p>
      </dgm:t>
    </dgm:pt>
    <dgm:pt modelId="{FD310F3A-8A03-4F9C-A190-A154160E6549}" type="sibTrans" cxnId="{C2B3003E-63B4-48D6-BEEE-CDAFD260596A}">
      <dgm:prSet/>
      <dgm:spPr/>
      <dgm:t>
        <a:bodyPr/>
        <a:lstStyle/>
        <a:p>
          <a:endParaRPr lang="fr-FR"/>
        </a:p>
      </dgm:t>
    </dgm:pt>
    <dgm:pt modelId="{B7A2B456-CDC1-4CBE-A9F4-36F52CD6404D}">
      <dgm:prSet/>
      <dgm:spPr/>
      <dgm:t>
        <a:bodyPr/>
        <a:lstStyle/>
        <a:p>
          <a:r>
            <a:rPr lang="en-GB" dirty="0"/>
            <a:t>Sa (Salt) </a:t>
          </a:r>
          <a:endParaRPr lang="fr-FR" dirty="0"/>
        </a:p>
      </dgm:t>
    </dgm:pt>
    <dgm:pt modelId="{A1A48883-77A9-47CD-A488-C21C617E41DF}" type="parTrans" cxnId="{1C843D18-FEE1-4E25-B7E1-041A0F7A7C82}">
      <dgm:prSet/>
      <dgm:spPr/>
      <dgm:t>
        <a:bodyPr/>
        <a:lstStyle/>
        <a:p>
          <a:endParaRPr lang="fr-FR"/>
        </a:p>
      </dgm:t>
    </dgm:pt>
    <dgm:pt modelId="{D4114BBA-ED2B-4550-A154-E35B8B2CEE28}" type="sibTrans" cxnId="{1C843D18-FEE1-4E25-B7E1-041A0F7A7C82}">
      <dgm:prSet/>
      <dgm:spPr/>
      <dgm:t>
        <a:bodyPr/>
        <a:lstStyle/>
        <a:p>
          <a:endParaRPr lang="fr-FR"/>
        </a:p>
      </dgm:t>
    </dgm:pt>
    <dgm:pt modelId="{F19D6D38-9224-4827-94FD-8F7841D71B7C}">
      <dgm:prSet/>
      <dgm:spPr/>
      <dgm:t>
        <a:bodyPr/>
        <a:lstStyle/>
        <a:p>
          <a:r>
            <a:rPr lang="en-GB"/>
            <a:t>(L) Lecithin</a:t>
          </a:r>
          <a:endParaRPr lang="fr-FR"/>
        </a:p>
      </dgm:t>
    </dgm:pt>
    <dgm:pt modelId="{4717509D-37FA-4FC3-B41A-F7B67610B620}" type="parTrans" cxnId="{8E101EE4-8C41-4968-AAAD-F10B890AE6AB}">
      <dgm:prSet/>
      <dgm:spPr/>
      <dgm:t>
        <a:bodyPr/>
        <a:lstStyle/>
        <a:p>
          <a:endParaRPr lang="fr-FR"/>
        </a:p>
      </dgm:t>
    </dgm:pt>
    <dgm:pt modelId="{4C7F4E15-3E2D-4206-A23E-C922B3599683}" type="sibTrans" cxnId="{8E101EE4-8C41-4968-AAAD-F10B890AE6AB}">
      <dgm:prSet/>
      <dgm:spPr/>
      <dgm:t>
        <a:bodyPr/>
        <a:lstStyle/>
        <a:p>
          <a:endParaRPr lang="fr-FR"/>
        </a:p>
      </dgm:t>
    </dgm:pt>
    <dgm:pt modelId="{9DF68E69-4405-4EFE-9E88-1E53444E9222}" type="pres">
      <dgm:prSet presAssocID="{32894553-B135-45AB-BEEF-B092214D8C09}" presName="linear" presStyleCnt="0">
        <dgm:presLayoutVars>
          <dgm:dir/>
          <dgm:animLvl val="lvl"/>
          <dgm:resizeHandles val="exact"/>
        </dgm:presLayoutVars>
      </dgm:prSet>
      <dgm:spPr/>
    </dgm:pt>
    <dgm:pt modelId="{53799F05-B97D-48AE-8BB2-61346600B71D}" type="pres">
      <dgm:prSet presAssocID="{D28F0C36-AF11-47B4-A488-D99F2907E3B8}" presName="parentLin" presStyleCnt="0"/>
      <dgm:spPr/>
    </dgm:pt>
    <dgm:pt modelId="{A872E341-2AF7-41E8-9849-315699ABF4E5}" type="pres">
      <dgm:prSet presAssocID="{D28F0C36-AF11-47B4-A488-D99F2907E3B8}" presName="parentLeftMargin" presStyleLbl="node1" presStyleIdx="0" presStyleCnt="7"/>
      <dgm:spPr/>
    </dgm:pt>
    <dgm:pt modelId="{250BDB2E-B50A-42D6-913C-ABA42782DE81}" type="pres">
      <dgm:prSet presAssocID="{D28F0C36-AF11-47B4-A488-D99F2907E3B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8194677-8C74-4CC8-8ABF-9D1960200F0E}" type="pres">
      <dgm:prSet presAssocID="{D28F0C36-AF11-47B4-A488-D99F2907E3B8}" presName="negativeSpace" presStyleCnt="0"/>
      <dgm:spPr/>
    </dgm:pt>
    <dgm:pt modelId="{33C64052-8656-4825-947D-7FBD0316301C}" type="pres">
      <dgm:prSet presAssocID="{D28F0C36-AF11-47B4-A488-D99F2907E3B8}" presName="childText" presStyleLbl="conFgAcc1" presStyleIdx="0" presStyleCnt="7">
        <dgm:presLayoutVars>
          <dgm:bulletEnabled val="1"/>
        </dgm:presLayoutVars>
      </dgm:prSet>
      <dgm:spPr/>
    </dgm:pt>
    <dgm:pt modelId="{E23C4513-59A6-4A1A-970F-B230F4E41B58}" type="pres">
      <dgm:prSet presAssocID="{A1C8F5D1-A0A4-4108-A602-CDC884509B64}" presName="spaceBetweenRectangles" presStyleCnt="0"/>
      <dgm:spPr/>
    </dgm:pt>
    <dgm:pt modelId="{78B94B39-B7A5-435A-B544-178D61553568}" type="pres">
      <dgm:prSet presAssocID="{E2E5884D-5186-426A-BF4A-97B88474DAC5}" presName="parentLin" presStyleCnt="0"/>
      <dgm:spPr/>
    </dgm:pt>
    <dgm:pt modelId="{5F41AAB8-A36C-4F6C-877F-AE7ECD403FD4}" type="pres">
      <dgm:prSet presAssocID="{E2E5884D-5186-426A-BF4A-97B88474DAC5}" presName="parentLeftMargin" presStyleLbl="node1" presStyleIdx="0" presStyleCnt="7"/>
      <dgm:spPr/>
    </dgm:pt>
    <dgm:pt modelId="{2007E076-7DA3-4C42-B3B0-0C4D491CBBF6}" type="pres">
      <dgm:prSet presAssocID="{E2E5884D-5186-426A-BF4A-97B88474DAC5}" presName="parentText" presStyleLbl="node1" presStyleIdx="1" presStyleCnt="7" custLinFactNeighborX="3350" custLinFactNeighborY="5694">
        <dgm:presLayoutVars>
          <dgm:chMax val="0"/>
          <dgm:bulletEnabled val="1"/>
        </dgm:presLayoutVars>
      </dgm:prSet>
      <dgm:spPr/>
    </dgm:pt>
    <dgm:pt modelId="{D0F92820-5868-4CB4-9676-40C15401DBB8}" type="pres">
      <dgm:prSet presAssocID="{E2E5884D-5186-426A-BF4A-97B88474DAC5}" presName="negativeSpace" presStyleCnt="0"/>
      <dgm:spPr/>
    </dgm:pt>
    <dgm:pt modelId="{E8F68825-523A-42DC-BBFD-D992F9B7B9BB}" type="pres">
      <dgm:prSet presAssocID="{E2E5884D-5186-426A-BF4A-97B88474DAC5}" presName="childText" presStyleLbl="conFgAcc1" presStyleIdx="1" presStyleCnt="7">
        <dgm:presLayoutVars>
          <dgm:bulletEnabled val="1"/>
        </dgm:presLayoutVars>
      </dgm:prSet>
      <dgm:spPr/>
    </dgm:pt>
    <dgm:pt modelId="{F102A4AC-F9CC-477C-89FF-113038E80BC3}" type="pres">
      <dgm:prSet presAssocID="{671B9A7D-0AD7-4898-8FAC-BA916B35E58C}" presName="spaceBetweenRectangles" presStyleCnt="0"/>
      <dgm:spPr/>
    </dgm:pt>
    <dgm:pt modelId="{3FAAF555-028E-416E-A532-14BFFFE176BA}" type="pres">
      <dgm:prSet presAssocID="{B7A2B456-CDC1-4CBE-A9F4-36F52CD6404D}" presName="parentLin" presStyleCnt="0"/>
      <dgm:spPr/>
    </dgm:pt>
    <dgm:pt modelId="{9F3D5EA0-F848-4B9F-8CE0-426B3DA711E8}" type="pres">
      <dgm:prSet presAssocID="{B7A2B456-CDC1-4CBE-A9F4-36F52CD6404D}" presName="parentLeftMargin" presStyleLbl="node1" presStyleIdx="1" presStyleCnt="7"/>
      <dgm:spPr/>
    </dgm:pt>
    <dgm:pt modelId="{0A194C12-8EB3-472D-A124-1DB57A0AA7F6}" type="pres">
      <dgm:prSet presAssocID="{B7A2B456-CDC1-4CBE-A9F4-36F52CD640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955B00-FD60-4A8F-B521-C3EBDD10EA55}" type="pres">
      <dgm:prSet presAssocID="{B7A2B456-CDC1-4CBE-A9F4-36F52CD6404D}" presName="negativeSpace" presStyleCnt="0"/>
      <dgm:spPr/>
    </dgm:pt>
    <dgm:pt modelId="{C3A011AC-D867-4796-B48A-4585E9F84CD3}" type="pres">
      <dgm:prSet presAssocID="{B7A2B456-CDC1-4CBE-A9F4-36F52CD6404D}" presName="childText" presStyleLbl="conFgAcc1" presStyleIdx="2" presStyleCnt="7">
        <dgm:presLayoutVars>
          <dgm:bulletEnabled val="1"/>
        </dgm:presLayoutVars>
      </dgm:prSet>
      <dgm:spPr/>
    </dgm:pt>
    <dgm:pt modelId="{C696CDE5-C859-48B8-954D-01FCB4876745}" type="pres">
      <dgm:prSet presAssocID="{D4114BBA-ED2B-4550-A154-E35B8B2CEE28}" presName="spaceBetweenRectangles" presStyleCnt="0"/>
      <dgm:spPr/>
    </dgm:pt>
    <dgm:pt modelId="{882B99BB-F4BE-4B48-97C7-802AD3B3E26A}" type="pres">
      <dgm:prSet presAssocID="{F19D6D38-9224-4827-94FD-8F7841D71B7C}" presName="parentLin" presStyleCnt="0"/>
      <dgm:spPr/>
    </dgm:pt>
    <dgm:pt modelId="{9B1A36A7-F6C9-41D1-99FF-EE4906D2B241}" type="pres">
      <dgm:prSet presAssocID="{F19D6D38-9224-4827-94FD-8F7841D71B7C}" presName="parentLeftMargin" presStyleLbl="node1" presStyleIdx="2" presStyleCnt="7"/>
      <dgm:spPr/>
    </dgm:pt>
    <dgm:pt modelId="{CD46682C-FA1B-477D-9E70-E6B87BB9F0D7}" type="pres">
      <dgm:prSet presAssocID="{F19D6D38-9224-4827-94FD-8F7841D71B7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136EDA6-7C2F-441C-BFE1-66510CEE9598}" type="pres">
      <dgm:prSet presAssocID="{F19D6D38-9224-4827-94FD-8F7841D71B7C}" presName="negativeSpace" presStyleCnt="0"/>
      <dgm:spPr/>
    </dgm:pt>
    <dgm:pt modelId="{68C6C0C2-3C13-488F-A1E6-AC0684617C64}" type="pres">
      <dgm:prSet presAssocID="{F19D6D38-9224-4827-94FD-8F7841D71B7C}" presName="childText" presStyleLbl="conFgAcc1" presStyleIdx="3" presStyleCnt="7">
        <dgm:presLayoutVars>
          <dgm:bulletEnabled val="1"/>
        </dgm:presLayoutVars>
      </dgm:prSet>
      <dgm:spPr/>
    </dgm:pt>
    <dgm:pt modelId="{7F7EAB19-1920-4E7E-B385-567ECEED27E9}" type="pres">
      <dgm:prSet presAssocID="{4C7F4E15-3E2D-4206-A23E-C922B3599683}" presName="spaceBetweenRectangles" presStyleCnt="0"/>
      <dgm:spPr/>
    </dgm:pt>
    <dgm:pt modelId="{20F6EE36-F892-454F-BB4C-B6635D62CDC5}" type="pres">
      <dgm:prSet presAssocID="{2B17EF5B-F235-4745-B4FC-3446EEAB0401}" presName="parentLin" presStyleCnt="0"/>
      <dgm:spPr/>
    </dgm:pt>
    <dgm:pt modelId="{E9FA6597-6783-4D0C-AE77-CF07F08A4593}" type="pres">
      <dgm:prSet presAssocID="{2B17EF5B-F235-4745-B4FC-3446EEAB0401}" presName="parentLeftMargin" presStyleLbl="node1" presStyleIdx="3" presStyleCnt="7"/>
      <dgm:spPr/>
    </dgm:pt>
    <dgm:pt modelId="{8AD33511-DD9C-4A9A-92D5-99AD70273EF0}" type="pres">
      <dgm:prSet presAssocID="{2B17EF5B-F235-4745-B4FC-3446EEAB040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A353C18-25CC-4AD8-BD76-9E98693DA30B}" type="pres">
      <dgm:prSet presAssocID="{2B17EF5B-F235-4745-B4FC-3446EEAB0401}" presName="negativeSpace" presStyleCnt="0"/>
      <dgm:spPr/>
    </dgm:pt>
    <dgm:pt modelId="{FF307EE4-B32F-4842-A0B0-6256E1911427}" type="pres">
      <dgm:prSet presAssocID="{2B17EF5B-F235-4745-B4FC-3446EEAB0401}" presName="childText" presStyleLbl="conFgAcc1" presStyleIdx="4" presStyleCnt="7">
        <dgm:presLayoutVars>
          <dgm:bulletEnabled val="1"/>
        </dgm:presLayoutVars>
      </dgm:prSet>
      <dgm:spPr/>
    </dgm:pt>
    <dgm:pt modelId="{8052C672-975E-4D65-96FE-FE8163B787BF}" type="pres">
      <dgm:prSet presAssocID="{69B5541C-B6C4-4478-8B30-ED801C2516C1}" presName="spaceBetweenRectangles" presStyleCnt="0"/>
      <dgm:spPr/>
    </dgm:pt>
    <dgm:pt modelId="{703BE13E-6077-46C2-9F78-18BA49EF98FD}" type="pres">
      <dgm:prSet presAssocID="{A517A539-5BE9-4896-B6D3-7A5BB9D1D7B0}" presName="parentLin" presStyleCnt="0"/>
      <dgm:spPr/>
    </dgm:pt>
    <dgm:pt modelId="{330F652D-BD8F-4462-A67A-1158248765FF}" type="pres">
      <dgm:prSet presAssocID="{A517A539-5BE9-4896-B6D3-7A5BB9D1D7B0}" presName="parentLeftMargin" presStyleLbl="node1" presStyleIdx="4" presStyleCnt="7"/>
      <dgm:spPr/>
    </dgm:pt>
    <dgm:pt modelId="{4E3A8A8A-2D83-4237-B4BA-62595C85948B}" type="pres">
      <dgm:prSet presAssocID="{A517A539-5BE9-4896-B6D3-7A5BB9D1D7B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A716832-C248-426E-B87E-725763B0F997}" type="pres">
      <dgm:prSet presAssocID="{A517A539-5BE9-4896-B6D3-7A5BB9D1D7B0}" presName="negativeSpace" presStyleCnt="0"/>
      <dgm:spPr/>
    </dgm:pt>
    <dgm:pt modelId="{072AD28C-60CA-4C9B-8DF7-18E9139AA38B}" type="pres">
      <dgm:prSet presAssocID="{A517A539-5BE9-4896-B6D3-7A5BB9D1D7B0}" presName="childText" presStyleLbl="conFgAcc1" presStyleIdx="5" presStyleCnt="7">
        <dgm:presLayoutVars>
          <dgm:bulletEnabled val="1"/>
        </dgm:presLayoutVars>
      </dgm:prSet>
      <dgm:spPr/>
    </dgm:pt>
    <dgm:pt modelId="{801BBA26-A223-465F-AAAD-05CBAA6BE7F7}" type="pres">
      <dgm:prSet presAssocID="{15D10AA3-C27D-494F-9856-BEF3FDBB61E5}" presName="spaceBetweenRectangles" presStyleCnt="0"/>
      <dgm:spPr/>
    </dgm:pt>
    <dgm:pt modelId="{875AC8ED-6903-461C-82DB-EEF5B5B3F1FE}" type="pres">
      <dgm:prSet presAssocID="{169BAA23-F723-4E5B-88E8-A50ED141C84D}" presName="parentLin" presStyleCnt="0"/>
      <dgm:spPr/>
    </dgm:pt>
    <dgm:pt modelId="{0D498AD7-7CF3-4817-863D-DD21238E5EF0}" type="pres">
      <dgm:prSet presAssocID="{169BAA23-F723-4E5B-88E8-A50ED141C84D}" presName="parentLeftMargin" presStyleLbl="node1" presStyleIdx="5" presStyleCnt="7"/>
      <dgm:spPr/>
    </dgm:pt>
    <dgm:pt modelId="{A2CC8F83-F396-4702-A631-7503C1533F5F}" type="pres">
      <dgm:prSet presAssocID="{169BAA23-F723-4E5B-88E8-A50ED141C84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E7EC463-129E-44E2-BA39-50087213CC5C}" type="pres">
      <dgm:prSet presAssocID="{169BAA23-F723-4E5B-88E8-A50ED141C84D}" presName="negativeSpace" presStyleCnt="0"/>
      <dgm:spPr/>
    </dgm:pt>
    <dgm:pt modelId="{A39230F7-A21D-4D87-8F11-E62CF83F50AD}" type="pres">
      <dgm:prSet presAssocID="{169BAA23-F723-4E5B-88E8-A50ED141C84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B8ED107-E86D-440E-B6B9-1BBF3EF79E4F}" srcId="{32894553-B135-45AB-BEEF-B092214D8C09}" destId="{A517A539-5BE9-4896-B6D3-7A5BB9D1D7B0}" srcOrd="5" destOrd="0" parTransId="{689E80F9-59D9-4200-A3F8-88BF0F2FD57D}" sibTransId="{15D10AA3-C27D-494F-9856-BEF3FDBB61E5}"/>
    <dgm:cxn modelId="{AB795E0A-39F4-4BDD-8063-56166075C3DB}" type="presOf" srcId="{2B17EF5B-F235-4745-B4FC-3446EEAB0401}" destId="{8AD33511-DD9C-4A9A-92D5-99AD70273EF0}" srcOrd="1" destOrd="0" presId="urn:microsoft.com/office/officeart/2005/8/layout/list1"/>
    <dgm:cxn modelId="{F721450E-F4E2-469B-B4A1-6613F4E3E82F}" type="presOf" srcId="{D28F0C36-AF11-47B4-A488-D99F2907E3B8}" destId="{250BDB2E-B50A-42D6-913C-ABA42782DE81}" srcOrd="1" destOrd="0" presId="urn:microsoft.com/office/officeart/2005/8/layout/list1"/>
    <dgm:cxn modelId="{E687ED0E-D71D-4617-A699-6B3DF95A439D}" srcId="{32894553-B135-45AB-BEEF-B092214D8C09}" destId="{E2E5884D-5186-426A-BF4A-97B88474DAC5}" srcOrd="1" destOrd="0" parTransId="{F51F4576-9F53-43FE-88E9-0A6D759FEA4B}" sibTransId="{671B9A7D-0AD7-4898-8FAC-BA916B35E58C}"/>
    <dgm:cxn modelId="{1C843D18-FEE1-4E25-B7E1-041A0F7A7C82}" srcId="{32894553-B135-45AB-BEEF-B092214D8C09}" destId="{B7A2B456-CDC1-4CBE-A9F4-36F52CD6404D}" srcOrd="2" destOrd="0" parTransId="{A1A48883-77A9-47CD-A488-C21C617E41DF}" sibTransId="{D4114BBA-ED2B-4550-A154-E35B8B2CEE28}"/>
    <dgm:cxn modelId="{55545023-BBD6-4C18-AE51-89E36BF88231}" type="presOf" srcId="{A517A539-5BE9-4896-B6D3-7A5BB9D1D7B0}" destId="{4E3A8A8A-2D83-4237-B4BA-62595C85948B}" srcOrd="1" destOrd="0" presId="urn:microsoft.com/office/officeart/2005/8/layout/list1"/>
    <dgm:cxn modelId="{C2B3003E-63B4-48D6-BEEE-CDAFD260596A}" srcId="{32894553-B135-45AB-BEEF-B092214D8C09}" destId="{169BAA23-F723-4E5B-88E8-A50ED141C84D}" srcOrd="6" destOrd="0" parTransId="{9E141E78-AA56-49BB-8F38-1F3D7735DCAA}" sibTransId="{FD310F3A-8A03-4F9C-A190-A154160E6549}"/>
    <dgm:cxn modelId="{5689F43F-C5D7-4A4C-8A38-13985A0C518F}" type="presOf" srcId="{F19D6D38-9224-4827-94FD-8F7841D71B7C}" destId="{9B1A36A7-F6C9-41D1-99FF-EE4906D2B241}" srcOrd="0" destOrd="0" presId="urn:microsoft.com/office/officeart/2005/8/layout/list1"/>
    <dgm:cxn modelId="{EE0ECF5D-2AFB-427A-9C28-8EBA0F4DEEE9}" srcId="{32894553-B135-45AB-BEEF-B092214D8C09}" destId="{2B17EF5B-F235-4745-B4FC-3446EEAB0401}" srcOrd="4" destOrd="0" parTransId="{0989232E-C368-4D47-8896-27EF79655A22}" sibTransId="{69B5541C-B6C4-4478-8B30-ED801C2516C1}"/>
    <dgm:cxn modelId="{6D1C4562-0F8D-466C-BBD7-6186B054810D}" type="presOf" srcId="{F19D6D38-9224-4827-94FD-8F7841D71B7C}" destId="{CD46682C-FA1B-477D-9E70-E6B87BB9F0D7}" srcOrd="1" destOrd="0" presId="urn:microsoft.com/office/officeart/2005/8/layout/list1"/>
    <dgm:cxn modelId="{F8583266-7094-46B9-836E-308C228B5477}" type="presOf" srcId="{2B17EF5B-F235-4745-B4FC-3446EEAB0401}" destId="{E9FA6597-6783-4D0C-AE77-CF07F08A4593}" srcOrd="0" destOrd="0" presId="urn:microsoft.com/office/officeart/2005/8/layout/list1"/>
    <dgm:cxn modelId="{A6B81F69-6F95-44C7-868F-A2AE5AEF513B}" type="presOf" srcId="{E2E5884D-5186-426A-BF4A-97B88474DAC5}" destId="{2007E076-7DA3-4C42-B3B0-0C4D491CBBF6}" srcOrd="1" destOrd="0" presId="urn:microsoft.com/office/officeart/2005/8/layout/list1"/>
    <dgm:cxn modelId="{72AB577F-891D-4552-890E-3612344269DA}" type="presOf" srcId="{169BAA23-F723-4E5B-88E8-A50ED141C84D}" destId="{A2CC8F83-F396-4702-A631-7503C1533F5F}" srcOrd="1" destOrd="0" presId="urn:microsoft.com/office/officeart/2005/8/layout/list1"/>
    <dgm:cxn modelId="{BB3E7189-271B-47AD-8623-B2F7A9F6E235}" type="presOf" srcId="{32894553-B135-45AB-BEEF-B092214D8C09}" destId="{9DF68E69-4405-4EFE-9E88-1E53444E9222}" srcOrd="0" destOrd="0" presId="urn:microsoft.com/office/officeart/2005/8/layout/list1"/>
    <dgm:cxn modelId="{04AB568C-826F-4CAF-962A-410324E8FB7E}" type="presOf" srcId="{A517A539-5BE9-4896-B6D3-7A5BB9D1D7B0}" destId="{330F652D-BD8F-4462-A67A-1158248765FF}" srcOrd="0" destOrd="0" presId="urn:microsoft.com/office/officeart/2005/8/layout/list1"/>
    <dgm:cxn modelId="{BF5728A0-89C5-4D1B-AD76-424CCCC20204}" type="presOf" srcId="{169BAA23-F723-4E5B-88E8-A50ED141C84D}" destId="{0D498AD7-7CF3-4817-863D-DD21238E5EF0}" srcOrd="0" destOrd="0" presId="urn:microsoft.com/office/officeart/2005/8/layout/list1"/>
    <dgm:cxn modelId="{0A02C5BC-0206-40A7-8C64-026671619BE8}" type="presOf" srcId="{B7A2B456-CDC1-4CBE-A9F4-36F52CD6404D}" destId="{0A194C12-8EB3-472D-A124-1DB57A0AA7F6}" srcOrd="1" destOrd="0" presId="urn:microsoft.com/office/officeart/2005/8/layout/list1"/>
    <dgm:cxn modelId="{52C161C4-4E40-45F8-AA76-7178576074C2}" type="presOf" srcId="{B7A2B456-CDC1-4CBE-A9F4-36F52CD6404D}" destId="{9F3D5EA0-F848-4B9F-8CE0-426B3DA711E8}" srcOrd="0" destOrd="0" presId="urn:microsoft.com/office/officeart/2005/8/layout/list1"/>
    <dgm:cxn modelId="{3EE340DA-2834-43AA-9C5E-44ED3CE4E836}" type="presOf" srcId="{D28F0C36-AF11-47B4-A488-D99F2907E3B8}" destId="{A872E341-2AF7-41E8-9849-315699ABF4E5}" srcOrd="0" destOrd="0" presId="urn:microsoft.com/office/officeart/2005/8/layout/list1"/>
    <dgm:cxn modelId="{8E101EE4-8C41-4968-AAAD-F10B890AE6AB}" srcId="{32894553-B135-45AB-BEEF-B092214D8C09}" destId="{F19D6D38-9224-4827-94FD-8F7841D71B7C}" srcOrd="3" destOrd="0" parTransId="{4717509D-37FA-4FC3-B41A-F7B67610B620}" sibTransId="{4C7F4E15-3E2D-4206-A23E-C922B3599683}"/>
    <dgm:cxn modelId="{661B18F7-505E-4C1A-8349-E1B0B90319F5}" srcId="{32894553-B135-45AB-BEEF-B092214D8C09}" destId="{D28F0C36-AF11-47B4-A488-D99F2907E3B8}" srcOrd="0" destOrd="0" parTransId="{2AC9FCEC-5D23-442C-8AA5-274737CA710B}" sibTransId="{A1C8F5D1-A0A4-4108-A602-CDC884509B64}"/>
    <dgm:cxn modelId="{E47274F9-E0CD-49DF-B44D-4643520DEBF8}" type="presOf" srcId="{E2E5884D-5186-426A-BF4A-97B88474DAC5}" destId="{5F41AAB8-A36C-4F6C-877F-AE7ECD403FD4}" srcOrd="0" destOrd="0" presId="urn:microsoft.com/office/officeart/2005/8/layout/list1"/>
    <dgm:cxn modelId="{22EFA780-0B03-4001-986B-9D7E00A6F7AD}" type="presParOf" srcId="{9DF68E69-4405-4EFE-9E88-1E53444E9222}" destId="{53799F05-B97D-48AE-8BB2-61346600B71D}" srcOrd="0" destOrd="0" presId="urn:microsoft.com/office/officeart/2005/8/layout/list1"/>
    <dgm:cxn modelId="{15EA70B8-5671-464A-BA49-969D475996E6}" type="presParOf" srcId="{53799F05-B97D-48AE-8BB2-61346600B71D}" destId="{A872E341-2AF7-41E8-9849-315699ABF4E5}" srcOrd="0" destOrd="0" presId="urn:microsoft.com/office/officeart/2005/8/layout/list1"/>
    <dgm:cxn modelId="{4BC372BF-BD5D-4DD9-8D04-E6DC1FC4D292}" type="presParOf" srcId="{53799F05-B97D-48AE-8BB2-61346600B71D}" destId="{250BDB2E-B50A-42D6-913C-ABA42782DE81}" srcOrd="1" destOrd="0" presId="urn:microsoft.com/office/officeart/2005/8/layout/list1"/>
    <dgm:cxn modelId="{740124F9-A421-44F3-9BE8-B94D33E2B5B5}" type="presParOf" srcId="{9DF68E69-4405-4EFE-9E88-1E53444E9222}" destId="{18194677-8C74-4CC8-8ABF-9D1960200F0E}" srcOrd="1" destOrd="0" presId="urn:microsoft.com/office/officeart/2005/8/layout/list1"/>
    <dgm:cxn modelId="{52CC1305-83FD-4AFE-BBE9-A2E900752B0E}" type="presParOf" srcId="{9DF68E69-4405-4EFE-9E88-1E53444E9222}" destId="{33C64052-8656-4825-947D-7FBD0316301C}" srcOrd="2" destOrd="0" presId="urn:microsoft.com/office/officeart/2005/8/layout/list1"/>
    <dgm:cxn modelId="{361A6D48-D1E3-4D6A-B187-CC2E539C4FBC}" type="presParOf" srcId="{9DF68E69-4405-4EFE-9E88-1E53444E9222}" destId="{E23C4513-59A6-4A1A-970F-B230F4E41B58}" srcOrd="3" destOrd="0" presId="urn:microsoft.com/office/officeart/2005/8/layout/list1"/>
    <dgm:cxn modelId="{375E57C7-E891-4D4F-895E-8299E57F9D9D}" type="presParOf" srcId="{9DF68E69-4405-4EFE-9E88-1E53444E9222}" destId="{78B94B39-B7A5-435A-B544-178D61553568}" srcOrd="4" destOrd="0" presId="urn:microsoft.com/office/officeart/2005/8/layout/list1"/>
    <dgm:cxn modelId="{C71CB3B1-701A-4B51-9129-C1445601DA35}" type="presParOf" srcId="{78B94B39-B7A5-435A-B544-178D61553568}" destId="{5F41AAB8-A36C-4F6C-877F-AE7ECD403FD4}" srcOrd="0" destOrd="0" presId="urn:microsoft.com/office/officeart/2005/8/layout/list1"/>
    <dgm:cxn modelId="{BA5DDF65-A1C7-4828-BC07-1C99148593F2}" type="presParOf" srcId="{78B94B39-B7A5-435A-B544-178D61553568}" destId="{2007E076-7DA3-4C42-B3B0-0C4D491CBBF6}" srcOrd="1" destOrd="0" presId="urn:microsoft.com/office/officeart/2005/8/layout/list1"/>
    <dgm:cxn modelId="{B61DD1F1-8D8B-436D-B3A0-DD62F40E1181}" type="presParOf" srcId="{9DF68E69-4405-4EFE-9E88-1E53444E9222}" destId="{D0F92820-5868-4CB4-9676-40C15401DBB8}" srcOrd="5" destOrd="0" presId="urn:microsoft.com/office/officeart/2005/8/layout/list1"/>
    <dgm:cxn modelId="{DC9931ED-A25E-4AE6-8D4E-3631EEE52B2E}" type="presParOf" srcId="{9DF68E69-4405-4EFE-9E88-1E53444E9222}" destId="{E8F68825-523A-42DC-BBFD-D992F9B7B9BB}" srcOrd="6" destOrd="0" presId="urn:microsoft.com/office/officeart/2005/8/layout/list1"/>
    <dgm:cxn modelId="{4E4C15E2-CA6D-4889-BBD8-B7A55790737F}" type="presParOf" srcId="{9DF68E69-4405-4EFE-9E88-1E53444E9222}" destId="{F102A4AC-F9CC-477C-89FF-113038E80BC3}" srcOrd="7" destOrd="0" presId="urn:microsoft.com/office/officeart/2005/8/layout/list1"/>
    <dgm:cxn modelId="{FC34BBCA-BF34-4130-A6C2-420B094D9897}" type="presParOf" srcId="{9DF68E69-4405-4EFE-9E88-1E53444E9222}" destId="{3FAAF555-028E-416E-A532-14BFFFE176BA}" srcOrd="8" destOrd="0" presId="urn:microsoft.com/office/officeart/2005/8/layout/list1"/>
    <dgm:cxn modelId="{A09C4CF4-1657-46C6-9923-044120CF8F82}" type="presParOf" srcId="{3FAAF555-028E-416E-A532-14BFFFE176BA}" destId="{9F3D5EA0-F848-4B9F-8CE0-426B3DA711E8}" srcOrd="0" destOrd="0" presId="urn:microsoft.com/office/officeart/2005/8/layout/list1"/>
    <dgm:cxn modelId="{1D7B75DC-A861-4870-8971-72FE7E505957}" type="presParOf" srcId="{3FAAF555-028E-416E-A532-14BFFFE176BA}" destId="{0A194C12-8EB3-472D-A124-1DB57A0AA7F6}" srcOrd="1" destOrd="0" presId="urn:microsoft.com/office/officeart/2005/8/layout/list1"/>
    <dgm:cxn modelId="{C25FB3A8-61D7-4F15-A314-44AE0D56021F}" type="presParOf" srcId="{9DF68E69-4405-4EFE-9E88-1E53444E9222}" destId="{5B955B00-FD60-4A8F-B521-C3EBDD10EA55}" srcOrd="9" destOrd="0" presId="urn:microsoft.com/office/officeart/2005/8/layout/list1"/>
    <dgm:cxn modelId="{597FED15-3228-4D85-B83F-7735F85C4697}" type="presParOf" srcId="{9DF68E69-4405-4EFE-9E88-1E53444E9222}" destId="{C3A011AC-D867-4796-B48A-4585E9F84CD3}" srcOrd="10" destOrd="0" presId="urn:microsoft.com/office/officeart/2005/8/layout/list1"/>
    <dgm:cxn modelId="{189C7DF4-8D6C-44C8-93E2-A39A088FB7FD}" type="presParOf" srcId="{9DF68E69-4405-4EFE-9E88-1E53444E9222}" destId="{C696CDE5-C859-48B8-954D-01FCB4876745}" srcOrd="11" destOrd="0" presId="urn:microsoft.com/office/officeart/2005/8/layout/list1"/>
    <dgm:cxn modelId="{4AE5A7E8-45B8-4E9B-A93A-23DFA7256F2E}" type="presParOf" srcId="{9DF68E69-4405-4EFE-9E88-1E53444E9222}" destId="{882B99BB-F4BE-4B48-97C7-802AD3B3E26A}" srcOrd="12" destOrd="0" presId="urn:microsoft.com/office/officeart/2005/8/layout/list1"/>
    <dgm:cxn modelId="{0D7BF489-2D9C-4571-A2B6-C46B69F2E3BA}" type="presParOf" srcId="{882B99BB-F4BE-4B48-97C7-802AD3B3E26A}" destId="{9B1A36A7-F6C9-41D1-99FF-EE4906D2B241}" srcOrd="0" destOrd="0" presId="urn:microsoft.com/office/officeart/2005/8/layout/list1"/>
    <dgm:cxn modelId="{F546A584-901A-430B-9B72-2B1D70AE0A02}" type="presParOf" srcId="{882B99BB-F4BE-4B48-97C7-802AD3B3E26A}" destId="{CD46682C-FA1B-477D-9E70-E6B87BB9F0D7}" srcOrd="1" destOrd="0" presId="urn:microsoft.com/office/officeart/2005/8/layout/list1"/>
    <dgm:cxn modelId="{1A48D3B3-2EE6-4151-BC7C-5C134AC3991F}" type="presParOf" srcId="{9DF68E69-4405-4EFE-9E88-1E53444E9222}" destId="{0136EDA6-7C2F-441C-BFE1-66510CEE9598}" srcOrd="13" destOrd="0" presId="urn:microsoft.com/office/officeart/2005/8/layout/list1"/>
    <dgm:cxn modelId="{1CD0E517-6656-476F-B10A-C38A8E181E9E}" type="presParOf" srcId="{9DF68E69-4405-4EFE-9E88-1E53444E9222}" destId="{68C6C0C2-3C13-488F-A1E6-AC0684617C64}" srcOrd="14" destOrd="0" presId="urn:microsoft.com/office/officeart/2005/8/layout/list1"/>
    <dgm:cxn modelId="{9427F062-89A2-406F-ACC6-DD11ACB3A201}" type="presParOf" srcId="{9DF68E69-4405-4EFE-9E88-1E53444E9222}" destId="{7F7EAB19-1920-4E7E-B385-567ECEED27E9}" srcOrd="15" destOrd="0" presId="urn:microsoft.com/office/officeart/2005/8/layout/list1"/>
    <dgm:cxn modelId="{54BB2318-D369-4EA7-AE3A-2F86B6FBDB0E}" type="presParOf" srcId="{9DF68E69-4405-4EFE-9E88-1E53444E9222}" destId="{20F6EE36-F892-454F-BB4C-B6635D62CDC5}" srcOrd="16" destOrd="0" presId="urn:microsoft.com/office/officeart/2005/8/layout/list1"/>
    <dgm:cxn modelId="{D129DE30-BBC9-4CF1-8313-511634693462}" type="presParOf" srcId="{20F6EE36-F892-454F-BB4C-B6635D62CDC5}" destId="{E9FA6597-6783-4D0C-AE77-CF07F08A4593}" srcOrd="0" destOrd="0" presId="urn:microsoft.com/office/officeart/2005/8/layout/list1"/>
    <dgm:cxn modelId="{9CD3B6DC-18B3-47D5-9B20-12B3FADC1DBF}" type="presParOf" srcId="{20F6EE36-F892-454F-BB4C-B6635D62CDC5}" destId="{8AD33511-DD9C-4A9A-92D5-99AD70273EF0}" srcOrd="1" destOrd="0" presId="urn:microsoft.com/office/officeart/2005/8/layout/list1"/>
    <dgm:cxn modelId="{4B7F7293-715F-4449-8BA5-57070C65CFA9}" type="presParOf" srcId="{9DF68E69-4405-4EFE-9E88-1E53444E9222}" destId="{DA353C18-25CC-4AD8-BD76-9E98693DA30B}" srcOrd="17" destOrd="0" presId="urn:microsoft.com/office/officeart/2005/8/layout/list1"/>
    <dgm:cxn modelId="{E6352047-185D-42F7-B2EC-9C921B532284}" type="presParOf" srcId="{9DF68E69-4405-4EFE-9E88-1E53444E9222}" destId="{FF307EE4-B32F-4842-A0B0-6256E1911427}" srcOrd="18" destOrd="0" presId="urn:microsoft.com/office/officeart/2005/8/layout/list1"/>
    <dgm:cxn modelId="{81A8F3BA-6E1C-4884-9F8E-8E4A947E2188}" type="presParOf" srcId="{9DF68E69-4405-4EFE-9E88-1E53444E9222}" destId="{8052C672-975E-4D65-96FE-FE8163B787BF}" srcOrd="19" destOrd="0" presId="urn:microsoft.com/office/officeart/2005/8/layout/list1"/>
    <dgm:cxn modelId="{07626A2B-D405-4865-B026-AA6D399A1EF8}" type="presParOf" srcId="{9DF68E69-4405-4EFE-9E88-1E53444E9222}" destId="{703BE13E-6077-46C2-9F78-18BA49EF98FD}" srcOrd="20" destOrd="0" presId="urn:microsoft.com/office/officeart/2005/8/layout/list1"/>
    <dgm:cxn modelId="{681A7BBA-3129-45E6-9AE4-AEB0F6965787}" type="presParOf" srcId="{703BE13E-6077-46C2-9F78-18BA49EF98FD}" destId="{330F652D-BD8F-4462-A67A-1158248765FF}" srcOrd="0" destOrd="0" presId="urn:microsoft.com/office/officeart/2005/8/layout/list1"/>
    <dgm:cxn modelId="{03C0ED63-2652-4312-A583-4BF1A0F1CDA8}" type="presParOf" srcId="{703BE13E-6077-46C2-9F78-18BA49EF98FD}" destId="{4E3A8A8A-2D83-4237-B4BA-62595C85948B}" srcOrd="1" destOrd="0" presId="urn:microsoft.com/office/officeart/2005/8/layout/list1"/>
    <dgm:cxn modelId="{A03AED7F-CC82-4C73-A9E0-4F7626D13D37}" type="presParOf" srcId="{9DF68E69-4405-4EFE-9E88-1E53444E9222}" destId="{1A716832-C248-426E-B87E-725763B0F997}" srcOrd="21" destOrd="0" presId="urn:microsoft.com/office/officeart/2005/8/layout/list1"/>
    <dgm:cxn modelId="{099E4149-5F30-44DF-86F1-195F53E4E207}" type="presParOf" srcId="{9DF68E69-4405-4EFE-9E88-1E53444E9222}" destId="{072AD28C-60CA-4C9B-8DF7-18E9139AA38B}" srcOrd="22" destOrd="0" presId="urn:microsoft.com/office/officeart/2005/8/layout/list1"/>
    <dgm:cxn modelId="{FC712918-66B7-41F7-A979-23A6434D4148}" type="presParOf" srcId="{9DF68E69-4405-4EFE-9E88-1E53444E9222}" destId="{801BBA26-A223-465F-AAAD-05CBAA6BE7F7}" srcOrd="23" destOrd="0" presId="urn:microsoft.com/office/officeart/2005/8/layout/list1"/>
    <dgm:cxn modelId="{4DBCFC09-F81B-42FC-AD99-FC527E006CB6}" type="presParOf" srcId="{9DF68E69-4405-4EFE-9E88-1E53444E9222}" destId="{875AC8ED-6903-461C-82DB-EEF5B5B3F1FE}" srcOrd="24" destOrd="0" presId="urn:microsoft.com/office/officeart/2005/8/layout/list1"/>
    <dgm:cxn modelId="{8FE6993C-EFA6-47BB-A7B1-7BDBE30A8B46}" type="presParOf" srcId="{875AC8ED-6903-461C-82DB-EEF5B5B3F1FE}" destId="{0D498AD7-7CF3-4817-863D-DD21238E5EF0}" srcOrd="0" destOrd="0" presId="urn:microsoft.com/office/officeart/2005/8/layout/list1"/>
    <dgm:cxn modelId="{EB30A133-0796-49CF-9052-29F1C6FCA97B}" type="presParOf" srcId="{875AC8ED-6903-461C-82DB-EEF5B5B3F1FE}" destId="{A2CC8F83-F396-4702-A631-7503C1533F5F}" srcOrd="1" destOrd="0" presId="urn:microsoft.com/office/officeart/2005/8/layout/list1"/>
    <dgm:cxn modelId="{31E23CEA-57DA-4F50-B264-C012B23796A0}" type="presParOf" srcId="{9DF68E69-4405-4EFE-9E88-1E53444E9222}" destId="{EE7EC463-129E-44E2-BA39-50087213CC5C}" srcOrd="25" destOrd="0" presId="urn:microsoft.com/office/officeart/2005/8/layout/list1"/>
    <dgm:cxn modelId="{DD81A054-BA46-43EC-93F7-16A930FE7044}" type="presParOf" srcId="{9DF68E69-4405-4EFE-9E88-1E53444E9222}" destId="{A39230F7-A21D-4D87-8F11-E62CF83F50A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F782CE-8C62-4B7A-ACAE-894E42BA4F61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99051442-641C-418E-ACFD-C730D4D26636}">
      <dgm:prSet phldrT="[Texte]"/>
      <dgm:spPr/>
      <dgm:t>
        <a:bodyPr/>
        <a:lstStyle/>
        <a:p>
          <a:r>
            <a:rPr lang="fr-FR" dirty="0"/>
            <a:t>Compagnie</a:t>
          </a:r>
        </a:p>
        <a:p>
          <a:r>
            <a:rPr lang="fr-FR" dirty="0"/>
            <a:t>(</a:t>
          </a:r>
          <a:r>
            <a:rPr lang="fr-FR" dirty="0" err="1"/>
            <a:t>manufacturers</a:t>
          </a:r>
          <a:r>
            <a:rPr lang="fr-FR" dirty="0"/>
            <a:t>)</a:t>
          </a:r>
        </a:p>
      </dgm:t>
    </dgm:pt>
    <dgm:pt modelId="{CF360B33-388C-4AEA-9287-5DB8597F8D00}" type="parTrans" cxnId="{30029634-2C12-4D6B-A055-E2325C1474D4}">
      <dgm:prSet/>
      <dgm:spPr/>
      <dgm:t>
        <a:bodyPr/>
        <a:lstStyle/>
        <a:p>
          <a:endParaRPr lang="fr-FR"/>
        </a:p>
      </dgm:t>
    </dgm:pt>
    <dgm:pt modelId="{3FE3E2DE-4E7D-4F10-BE66-4D2C7B8DAA04}" type="sibTrans" cxnId="{30029634-2C12-4D6B-A055-E2325C1474D4}">
      <dgm:prSet/>
      <dgm:spPr/>
      <dgm:t>
        <a:bodyPr/>
        <a:lstStyle/>
        <a:p>
          <a:endParaRPr lang="fr-FR"/>
        </a:p>
      </dgm:t>
    </dgm:pt>
    <dgm:pt modelId="{7C04423B-9A27-4B1E-8F15-2DDD3B4BCD27}">
      <dgm:prSet phldrT="[Texte]"/>
      <dgm:spPr/>
      <dgm:t>
        <a:bodyPr/>
        <a:lstStyle/>
        <a:p>
          <a:r>
            <a:rPr lang="fr-FR" dirty="0" err="1"/>
            <a:t>Company</a:t>
          </a:r>
          <a:r>
            <a:rPr lang="fr-FR" dirty="0"/>
            <a:t> location</a:t>
          </a:r>
        </a:p>
      </dgm:t>
    </dgm:pt>
    <dgm:pt modelId="{7696A987-E390-483B-A516-7D80B148BB0B}" type="parTrans" cxnId="{4DD02A23-D447-4A53-B949-FC7C326372B0}">
      <dgm:prSet/>
      <dgm:spPr/>
      <dgm:t>
        <a:bodyPr/>
        <a:lstStyle/>
        <a:p>
          <a:endParaRPr lang="fr-FR"/>
        </a:p>
      </dgm:t>
    </dgm:pt>
    <dgm:pt modelId="{3C976937-2AC8-4A39-86B7-34C0B1C141E4}" type="sibTrans" cxnId="{4DD02A23-D447-4A53-B949-FC7C326372B0}">
      <dgm:prSet/>
      <dgm:spPr/>
      <dgm:t>
        <a:bodyPr/>
        <a:lstStyle/>
        <a:p>
          <a:endParaRPr lang="fr-FR"/>
        </a:p>
      </dgm:t>
    </dgm:pt>
    <dgm:pt modelId="{D4FAD569-1CBC-4291-9A27-6CDB046C0E72}">
      <dgm:prSet phldrT="[Texte]"/>
      <dgm:spPr/>
      <dgm:t>
        <a:bodyPr/>
        <a:lstStyle/>
        <a:p>
          <a:r>
            <a:rPr lang="fr-FR" dirty="0"/>
            <a:t>Country of </a:t>
          </a:r>
          <a:r>
            <a:rPr lang="fr-FR" dirty="0" err="1"/>
            <a:t>bean</a:t>
          </a:r>
          <a:r>
            <a:rPr lang="fr-FR" dirty="0"/>
            <a:t> </a:t>
          </a:r>
          <a:r>
            <a:rPr lang="fr-FR" dirty="0" err="1"/>
            <a:t>origin</a:t>
          </a:r>
          <a:endParaRPr lang="fr-FR" dirty="0"/>
        </a:p>
      </dgm:t>
    </dgm:pt>
    <dgm:pt modelId="{7B295A67-704C-4870-B223-AE993D08A2E2}" type="parTrans" cxnId="{F302FD57-993B-4C02-98BC-0CCCB5086EAA}">
      <dgm:prSet/>
      <dgm:spPr/>
      <dgm:t>
        <a:bodyPr/>
        <a:lstStyle/>
        <a:p>
          <a:endParaRPr lang="fr-FR"/>
        </a:p>
      </dgm:t>
    </dgm:pt>
    <dgm:pt modelId="{21C99A60-B58B-4BFB-B291-13882F991CA0}" type="sibTrans" cxnId="{F302FD57-993B-4C02-98BC-0CCCB5086EAA}">
      <dgm:prSet/>
      <dgm:spPr/>
      <dgm:t>
        <a:bodyPr/>
        <a:lstStyle/>
        <a:p>
          <a:endParaRPr lang="fr-FR"/>
        </a:p>
      </dgm:t>
    </dgm:pt>
    <dgm:pt modelId="{42088AF8-87CA-4855-B740-ADA8158A6491}">
      <dgm:prSet phldrT="[Texte]"/>
      <dgm:spPr/>
      <dgm:t>
        <a:bodyPr/>
        <a:lstStyle/>
        <a:p>
          <a:r>
            <a:rPr lang="fr-FR" dirty="0"/>
            <a:t>Cocoa percent</a:t>
          </a:r>
        </a:p>
      </dgm:t>
    </dgm:pt>
    <dgm:pt modelId="{5AC0F661-DBC1-4D39-9156-E0D65E5D4FAF}" type="parTrans" cxnId="{DB00E306-4F74-450A-AFC4-B053E4573A97}">
      <dgm:prSet/>
      <dgm:spPr/>
      <dgm:t>
        <a:bodyPr/>
        <a:lstStyle/>
        <a:p>
          <a:endParaRPr lang="fr-FR"/>
        </a:p>
      </dgm:t>
    </dgm:pt>
    <dgm:pt modelId="{3D038D21-43B2-46F4-AF80-4DC98C265EB8}" type="sibTrans" cxnId="{DB00E306-4F74-450A-AFC4-B053E4573A97}">
      <dgm:prSet/>
      <dgm:spPr/>
      <dgm:t>
        <a:bodyPr/>
        <a:lstStyle/>
        <a:p>
          <a:endParaRPr lang="fr-FR"/>
        </a:p>
      </dgm:t>
    </dgm:pt>
    <dgm:pt modelId="{9845F6BB-6725-4D55-A3E3-7CCFF2DBFF93}">
      <dgm:prSet/>
      <dgm:spPr/>
      <dgm:t>
        <a:bodyPr/>
        <a:lstStyle/>
        <a:p>
          <a:r>
            <a:rPr lang="fr-FR" dirty="0" err="1"/>
            <a:t>Review</a:t>
          </a:r>
          <a:r>
            <a:rPr lang="fr-FR" dirty="0"/>
            <a:t> </a:t>
          </a:r>
          <a:r>
            <a:rPr lang="fr-FR" dirty="0" err="1"/>
            <a:t>day</a:t>
          </a:r>
          <a:endParaRPr lang="fr-FR" dirty="0"/>
        </a:p>
      </dgm:t>
    </dgm:pt>
    <dgm:pt modelId="{7DA04A35-9C21-4CA0-9A1E-47717297C7AA}" type="parTrans" cxnId="{73A52AEF-2393-4940-A455-565043C74C5F}">
      <dgm:prSet/>
      <dgm:spPr/>
      <dgm:t>
        <a:bodyPr/>
        <a:lstStyle/>
        <a:p>
          <a:endParaRPr lang="fr-FR"/>
        </a:p>
      </dgm:t>
    </dgm:pt>
    <dgm:pt modelId="{C75187EC-AE95-4B12-9CF9-9F13955EA043}" type="sibTrans" cxnId="{73A52AEF-2393-4940-A455-565043C74C5F}">
      <dgm:prSet/>
      <dgm:spPr/>
      <dgm:t>
        <a:bodyPr/>
        <a:lstStyle/>
        <a:p>
          <a:endParaRPr lang="fr-FR"/>
        </a:p>
      </dgm:t>
    </dgm:pt>
    <dgm:pt modelId="{B3F2EC24-1AEA-4644-9F6A-6BD2DE35A11B}" type="pres">
      <dgm:prSet presAssocID="{AEF782CE-8C62-4B7A-ACAE-894E42BA4F61}" presName="diagram" presStyleCnt="0">
        <dgm:presLayoutVars>
          <dgm:dir/>
          <dgm:resizeHandles val="exact"/>
        </dgm:presLayoutVars>
      </dgm:prSet>
      <dgm:spPr/>
    </dgm:pt>
    <dgm:pt modelId="{F5811D22-73F3-47D1-A3BF-997D54D2F5B9}" type="pres">
      <dgm:prSet presAssocID="{9845F6BB-6725-4D55-A3E3-7CCFF2DBFF93}" presName="node" presStyleLbl="node1" presStyleIdx="0" presStyleCnt="5">
        <dgm:presLayoutVars>
          <dgm:bulletEnabled val="1"/>
        </dgm:presLayoutVars>
      </dgm:prSet>
      <dgm:spPr/>
    </dgm:pt>
    <dgm:pt modelId="{56E8F919-AEAB-4AB0-9647-8E26B418D823}" type="pres">
      <dgm:prSet presAssocID="{C75187EC-AE95-4B12-9CF9-9F13955EA043}" presName="sibTrans" presStyleCnt="0"/>
      <dgm:spPr/>
    </dgm:pt>
    <dgm:pt modelId="{D81554A2-A663-4679-94AA-5E0A639F4C53}" type="pres">
      <dgm:prSet presAssocID="{99051442-641C-418E-ACFD-C730D4D26636}" presName="node" presStyleLbl="node1" presStyleIdx="1" presStyleCnt="5">
        <dgm:presLayoutVars>
          <dgm:bulletEnabled val="1"/>
        </dgm:presLayoutVars>
      </dgm:prSet>
      <dgm:spPr/>
    </dgm:pt>
    <dgm:pt modelId="{392219A4-576B-440F-9A73-7042A5D2C3B7}" type="pres">
      <dgm:prSet presAssocID="{3FE3E2DE-4E7D-4F10-BE66-4D2C7B8DAA04}" presName="sibTrans" presStyleCnt="0"/>
      <dgm:spPr/>
    </dgm:pt>
    <dgm:pt modelId="{F326C9C9-DBA3-4647-A44E-CA8583B02411}" type="pres">
      <dgm:prSet presAssocID="{7C04423B-9A27-4B1E-8F15-2DDD3B4BCD27}" presName="node" presStyleLbl="node1" presStyleIdx="2" presStyleCnt="5">
        <dgm:presLayoutVars>
          <dgm:bulletEnabled val="1"/>
        </dgm:presLayoutVars>
      </dgm:prSet>
      <dgm:spPr/>
    </dgm:pt>
    <dgm:pt modelId="{68A6D3AB-BE94-4337-9921-7459B7F69229}" type="pres">
      <dgm:prSet presAssocID="{3C976937-2AC8-4A39-86B7-34C0B1C141E4}" presName="sibTrans" presStyleCnt="0"/>
      <dgm:spPr/>
    </dgm:pt>
    <dgm:pt modelId="{4C065BB4-DE3F-421C-BCA4-BB4FB938FABF}" type="pres">
      <dgm:prSet presAssocID="{D4FAD569-1CBC-4291-9A27-6CDB046C0E72}" presName="node" presStyleLbl="node1" presStyleIdx="3" presStyleCnt="5">
        <dgm:presLayoutVars>
          <dgm:bulletEnabled val="1"/>
        </dgm:presLayoutVars>
      </dgm:prSet>
      <dgm:spPr/>
    </dgm:pt>
    <dgm:pt modelId="{0CF0DFD9-B89B-430D-B10A-1A06CC03725F}" type="pres">
      <dgm:prSet presAssocID="{21C99A60-B58B-4BFB-B291-13882F991CA0}" presName="sibTrans" presStyleCnt="0"/>
      <dgm:spPr/>
    </dgm:pt>
    <dgm:pt modelId="{52839E03-522D-4611-BA61-EBE711EA6EBF}" type="pres">
      <dgm:prSet presAssocID="{42088AF8-87CA-4855-B740-ADA8158A6491}" presName="node" presStyleLbl="node1" presStyleIdx="4" presStyleCnt="5">
        <dgm:presLayoutVars>
          <dgm:bulletEnabled val="1"/>
        </dgm:presLayoutVars>
      </dgm:prSet>
      <dgm:spPr/>
    </dgm:pt>
  </dgm:ptLst>
  <dgm:cxnLst>
    <dgm:cxn modelId="{DB00E306-4F74-450A-AFC4-B053E4573A97}" srcId="{AEF782CE-8C62-4B7A-ACAE-894E42BA4F61}" destId="{42088AF8-87CA-4855-B740-ADA8158A6491}" srcOrd="4" destOrd="0" parTransId="{5AC0F661-DBC1-4D39-9156-E0D65E5D4FAF}" sibTransId="{3D038D21-43B2-46F4-AF80-4DC98C265EB8}"/>
    <dgm:cxn modelId="{4DD02A23-D447-4A53-B949-FC7C326372B0}" srcId="{AEF782CE-8C62-4B7A-ACAE-894E42BA4F61}" destId="{7C04423B-9A27-4B1E-8F15-2DDD3B4BCD27}" srcOrd="2" destOrd="0" parTransId="{7696A987-E390-483B-A516-7D80B148BB0B}" sibTransId="{3C976937-2AC8-4A39-86B7-34C0B1C141E4}"/>
    <dgm:cxn modelId="{30029634-2C12-4D6B-A055-E2325C1474D4}" srcId="{AEF782CE-8C62-4B7A-ACAE-894E42BA4F61}" destId="{99051442-641C-418E-ACFD-C730D4D26636}" srcOrd="1" destOrd="0" parTransId="{CF360B33-388C-4AEA-9287-5DB8597F8D00}" sibTransId="{3FE3E2DE-4E7D-4F10-BE66-4D2C7B8DAA04}"/>
    <dgm:cxn modelId="{D4EE0A69-040C-4F3F-95D9-CCCEB59CFB4C}" type="presOf" srcId="{9845F6BB-6725-4D55-A3E3-7CCFF2DBFF93}" destId="{F5811D22-73F3-47D1-A3BF-997D54D2F5B9}" srcOrd="0" destOrd="0" presId="urn:microsoft.com/office/officeart/2005/8/layout/default"/>
    <dgm:cxn modelId="{F302FD57-993B-4C02-98BC-0CCCB5086EAA}" srcId="{AEF782CE-8C62-4B7A-ACAE-894E42BA4F61}" destId="{D4FAD569-1CBC-4291-9A27-6CDB046C0E72}" srcOrd="3" destOrd="0" parTransId="{7B295A67-704C-4870-B223-AE993D08A2E2}" sibTransId="{21C99A60-B58B-4BFB-B291-13882F991CA0}"/>
    <dgm:cxn modelId="{5FCBB6A7-6CE4-4DCB-B720-992A3E4AA6EF}" type="presOf" srcId="{7C04423B-9A27-4B1E-8F15-2DDD3B4BCD27}" destId="{F326C9C9-DBA3-4647-A44E-CA8583B02411}" srcOrd="0" destOrd="0" presId="urn:microsoft.com/office/officeart/2005/8/layout/default"/>
    <dgm:cxn modelId="{F43F8BB8-DF2E-42EF-B108-9F7F92AC6144}" type="presOf" srcId="{99051442-641C-418E-ACFD-C730D4D26636}" destId="{D81554A2-A663-4679-94AA-5E0A639F4C53}" srcOrd="0" destOrd="0" presId="urn:microsoft.com/office/officeart/2005/8/layout/default"/>
    <dgm:cxn modelId="{E93B51D8-7B2B-40B0-BEA8-9BD7847301F2}" type="presOf" srcId="{D4FAD569-1CBC-4291-9A27-6CDB046C0E72}" destId="{4C065BB4-DE3F-421C-BCA4-BB4FB938FABF}" srcOrd="0" destOrd="0" presId="urn:microsoft.com/office/officeart/2005/8/layout/default"/>
    <dgm:cxn modelId="{DE6727E9-EA70-4C5D-B19A-D1467DAF5C39}" type="presOf" srcId="{AEF782CE-8C62-4B7A-ACAE-894E42BA4F61}" destId="{B3F2EC24-1AEA-4644-9F6A-6BD2DE35A11B}" srcOrd="0" destOrd="0" presId="urn:microsoft.com/office/officeart/2005/8/layout/default"/>
    <dgm:cxn modelId="{C44B3EEC-1847-4A86-B3D5-E915F6616E55}" type="presOf" srcId="{42088AF8-87CA-4855-B740-ADA8158A6491}" destId="{52839E03-522D-4611-BA61-EBE711EA6EBF}" srcOrd="0" destOrd="0" presId="urn:microsoft.com/office/officeart/2005/8/layout/default"/>
    <dgm:cxn modelId="{73A52AEF-2393-4940-A455-565043C74C5F}" srcId="{AEF782CE-8C62-4B7A-ACAE-894E42BA4F61}" destId="{9845F6BB-6725-4D55-A3E3-7CCFF2DBFF93}" srcOrd="0" destOrd="0" parTransId="{7DA04A35-9C21-4CA0-9A1E-47717297C7AA}" sibTransId="{C75187EC-AE95-4B12-9CF9-9F13955EA043}"/>
    <dgm:cxn modelId="{B6CEDC03-34A1-4B2C-B8FB-28F02FE58E4B}" type="presParOf" srcId="{B3F2EC24-1AEA-4644-9F6A-6BD2DE35A11B}" destId="{F5811D22-73F3-47D1-A3BF-997D54D2F5B9}" srcOrd="0" destOrd="0" presId="urn:microsoft.com/office/officeart/2005/8/layout/default"/>
    <dgm:cxn modelId="{38720CAA-8B48-48A7-BA35-156811BA410A}" type="presParOf" srcId="{B3F2EC24-1AEA-4644-9F6A-6BD2DE35A11B}" destId="{56E8F919-AEAB-4AB0-9647-8E26B418D823}" srcOrd="1" destOrd="0" presId="urn:microsoft.com/office/officeart/2005/8/layout/default"/>
    <dgm:cxn modelId="{DDC246A1-09C0-495D-9F5E-47AFAF65E447}" type="presParOf" srcId="{B3F2EC24-1AEA-4644-9F6A-6BD2DE35A11B}" destId="{D81554A2-A663-4679-94AA-5E0A639F4C53}" srcOrd="2" destOrd="0" presId="urn:microsoft.com/office/officeart/2005/8/layout/default"/>
    <dgm:cxn modelId="{5A48E8F5-EAAE-462C-885B-04EC0D65092E}" type="presParOf" srcId="{B3F2EC24-1AEA-4644-9F6A-6BD2DE35A11B}" destId="{392219A4-576B-440F-9A73-7042A5D2C3B7}" srcOrd="3" destOrd="0" presId="urn:microsoft.com/office/officeart/2005/8/layout/default"/>
    <dgm:cxn modelId="{61D52B87-239B-4E71-B43B-F13A7D1DC50D}" type="presParOf" srcId="{B3F2EC24-1AEA-4644-9F6A-6BD2DE35A11B}" destId="{F326C9C9-DBA3-4647-A44E-CA8583B02411}" srcOrd="4" destOrd="0" presId="urn:microsoft.com/office/officeart/2005/8/layout/default"/>
    <dgm:cxn modelId="{27065A58-6F8E-4B66-A26E-B68EDF3D8961}" type="presParOf" srcId="{B3F2EC24-1AEA-4644-9F6A-6BD2DE35A11B}" destId="{68A6D3AB-BE94-4337-9921-7459B7F69229}" srcOrd="5" destOrd="0" presId="urn:microsoft.com/office/officeart/2005/8/layout/default"/>
    <dgm:cxn modelId="{06192409-6AE7-44EE-A5D5-5E237E2A70BA}" type="presParOf" srcId="{B3F2EC24-1AEA-4644-9F6A-6BD2DE35A11B}" destId="{4C065BB4-DE3F-421C-BCA4-BB4FB938FABF}" srcOrd="6" destOrd="0" presId="urn:microsoft.com/office/officeart/2005/8/layout/default"/>
    <dgm:cxn modelId="{99837D33-AAC1-4F45-BFC0-4432CD0222DF}" type="presParOf" srcId="{B3F2EC24-1AEA-4644-9F6A-6BD2DE35A11B}" destId="{0CF0DFD9-B89B-430D-B10A-1A06CC03725F}" srcOrd="7" destOrd="0" presId="urn:microsoft.com/office/officeart/2005/8/layout/default"/>
    <dgm:cxn modelId="{D1C29A1D-3EF8-48D6-A314-C5E44769A712}" type="presParOf" srcId="{B3F2EC24-1AEA-4644-9F6A-6BD2DE35A11B}" destId="{52839E03-522D-4611-BA61-EBE711EA6E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DB61DE-A474-4337-9E2C-D64C2AF3803C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F6A65191-8BF9-4D99-9A4D-ACF3209F3DA5}">
      <dgm:prSet custT="1"/>
      <dgm:spPr/>
      <dgm:t>
        <a:bodyPr/>
        <a:lstStyle/>
        <a:p>
          <a:r>
            <a:rPr lang="fr-FR" sz="2800" dirty="0" err="1"/>
            <a:t>Consumers</a:t>
          </a:r>
          <a:r>
            <a:rPr lang="fr-FR" sz="2800" dirty="0"/>
            <a:t> </a:t>
          </a:r>
          <a:r>
            <a:rPr lang="fr-FR" sz="2800" dirty="0" err="1"/>
            <a:t>prefer</a:t>
          </a:r>
          <a:r>
            <a:rPr lang="fr-FR" sz="2800" dirty="0"/>
            <a:t> </a:t>
          </a:r>
          <a:r>
            <a:rPr lang="fr-FR" sz="2800" dirty="0" err="1"/>
            <a:t>chocolate</a:t>
          </a:r>
          <a:r>
            <a:rPr lang="fr-FR" sz="2800" dirty="0"/>
            <a:t> </a:t>
          </a:r>
          <a:r>
            <a:rPr lang="fr-FR" sz="2800" dirty="0" err="1"/>
            <a:t>from</a:t>
          </a:r>
          <a:r>
            <a:rPr lang="fr-FR" sz="2800" dirty="0"/>
            <a:t> </a:t>
          </a:r>
          <a:r>
            <a:rPr lang="fr-FR" sz="2800" b="1" dirty="0"/>
            <a:t>65-75%</a:t>
          </a:r>
          <a:r>
            <a:rPr lang="fr-FR" sz="2800" dirty="0"/>
            <a:t> </a:t>
          </a:r>
          <a:r>
            <a:rPr lang="fr-FR" sz="2800" dirty="0" err="1"/>
            <a:t>cocoa</a:t>
          </a:r>
          <a:endParaRPr lang="fr-FR" sz="2800" dirty="0"/>
        </a:p>
      </dgm:t>
    </dgm:pt>
    <dgm:pt modelId="{0AD73E7D-9B04-4BEF-9787-ED3C1183C7A9}" type="parTrans" cxnId="{0526F05F-695D-4393-A95F-0D549C8C1AF6}">
      <dgm:prSet/>
      <dgm:spPr/>
      <dgm:t>
        <a:bodyPr/>
        <a:lstStyle/>
        <a:p>
          <a:endParaRPr lang="fr-FR"/>
        </a:p>
      </dgm:t>
    </dgm:pt>
    <dgm:pt modelId="{4717199A-E31F-4A40-B71B-7466DFFF5844}" type="sibTrans" cxnId="{0526F05F-695D-4393-A95F-0D549C8C1AF6}">
      <dgm:prSet/>
      <dgm:spPr/>
      <dgm:t>
        <a:bodyPr/>
        <a:lstStyle/>
        <a:p>
          <a:endParaRPr lang="fr-FR"/>
        </a:p>
      </dgm:t>
    </dgm:pt>
    <dgm:pt modelId="{C7931F93-863D-423A-B244-35243237AE7D}">
      <dgm:prSet custT="1"/>
      <dgm:spPr/>
      <dgm:t>
        <a:bodyPr/>
        <a:lstStyle/>
        <a:p>
          <a:r>
            <a:rPr lang="fr-FR" sz="2800" dirty="0" err="1"/>
            <a:t>Chocolate</a:t>
          </a:r>
          <a:r>
            <a:rPr lang="fr-FR" sz="2800" dirty="0"/>
            <a:t> brands can affect to the </a:t>
          </a:r>
          <a:r>
            <a:rPr lang="fr-FR" sz="2800" dirty="0" err="1"/>
            <a:t>choices</a:t>
          </a:r>
          <a:r>
            <a:rPr lang="fr-FR" sz="2800" dirty="0"/>
            <a:t> of </a:t>
          </a:r>
          <a:r>
            <a:rPr lang="fr-FR" sz="2800" dirty="0" err="1"/>
            <a:t>customers</a:t>
          </a:r>
          <a:endParaRPr lang="fr-FR" sz="2800" dirty="0"/>
        </a:p>
      </dgm:t>
    </dgm:pt>
    <dgm:pt modelId="{027D41CE-D700-4D35-A471-BA364649AF85}" type="parTrans" cxnId="{276D3D35-03CD-479B-9746-048280752256}">
      <dgm:prSet/>
      <dgm:spPr/>
      <dgm:t>
        <a:bodyPr/>
        <a:lstStyle/>
        <a:p>
          <a:endParaRPr lang="fr-FR"/>
        </a:p>
      </dgm:t>
    </dgm:pt>
    <dgm:pt modelId="{5C765C46-046C-43EC-8F38-0560CCA558FC}" type="sibTrans" cxnId="{276D3D35-03CD-479B-9746-048280752256}">
      <dgm:prSet/>
      <dgm:spPr/>
      <dgm:t>
        <a:bodyPr/>
        <a:lstStyle/>
        <a:p>
          <a:endParaRPr lang="fr-FR"/>
        </a:p>
      </dgm:t>
    </dgm:pt>
    <dgm:pt modelId="{F30BE801-1919-4AA8-8D4B-CE09C75E84BF}">
      <dgm:prSet custT="1"/>
      <dgm:spPr/>
      <dgm:t>
        <a:bodyPr/>
        <a:lstStyle/>
        <a:p>
          <a:pPr algn="l"/>
          <a:r>
            <a:rPr lang="fr-FR" sz="2400" dirty="0" err="1"/>
            <a:t>From</a:t>
          </a:r>
          <a:r>
            <a:rPr lang="fr-FR" sz="2400" dirty="0"/>
            <a:t> </a:t>
          </a:r>
          <a:r>
            <a:rPr lang="fr-FR" sz="2400" dirty="0" err="1"/>
            <a:t>review</a:t>
          </a:r>
          <a:r>
            <a:rPr lang="fr-FR" sz="2400" dirty="0"/>
            <a:t> time, It show the </a:t>
          </a:r>
          <a:r>
            <a:rPr lang="fr-FR" sz="2400" dirty="0" err="1"/>
            <a:t>quality</a:t>
          </a:r>
          <a:r>
            <a:rPr lang="fr-FR" sz="2400" dirty="0"/>
            <a:t> of </a:t>
          </a:r>
          <a:r>
            <a:rPr lang="fr-FR" sz="2400" dirty="0" err="1"/>
            <a:t>chocolate</a:t>
          </a:r>
          <a:r>
            <a:rPr lang="fr-FR" sz="2400" dirty="0"/>
            <a:t> are </a:t>
          </a:r>
          <a:r>
            <a:rPr lang="fr-FR" sz="2400" dirty="0" err="1"/>
            <a:t>improving</a:t>
          </a:r>
          <a:endParaRPr lang="fr-FR" sz="2400" dirty="0"/>
        </a:p>
      </dgm:t>
    </dgm:pt>
    <dgm:pt modelId="{A1710EB7-C5C0-4786-BEF3-660F9B5BDA2C}" type="parTrans" cxnId="{41E07168-BF0A-4D60-B6A8-7A9640D47315}">
      <dgm:prSet/>
      <dgm:spPr/>
      <dgm:t>
        <a:bodyPr/>
        <a:lstStyle/>
        <a:p>
          <a:endParaRPr lang="fr-FR"/>
        </a:p>
      </dgm:t>
    </dgm:pt>
    <dgm:pt modelId="{555370A7-569A-4440-BA3D-537E262A570B}" type="sibTrans" cxnId="{41E07168-BF0A-4D60-B6A8-7A9640D47315}">
      <dgm:prSet/>
      <dgm:spPr/>
      <dgm:t>
        <a:bodyPr/>
        <a:lstStyle/>
        <a:p>
          <a:endParaRPr lang="fr-FR"/>
        </a:p>
      </dgm:t>
    </dgm:pt>
    <dgm:pt modelId="{30BA032F-51C1-436A-A576-ABDF21AC375E}">
      <dgm:prSet custT="1"/>
      <dgm:spPr/>
      <dgm:t>
        <a:bodyPr/>
        <a:lstStyle/>
        <a:p>
          <a:pPr algn="l"/>
          <a:r>
            <a:rPr lang="fr-FR" sz="2400" dirty="0"/>
            <a:t>The </a:t>
          </a:r>
          <a:r>
            <a:rPr lang="fr-FR" sz="2400" dirty="0" err="1"/>
            <a:t>biggest</a:t>
          </a:r>
          <a:r>
            <a:rPr lang="fr-FR" sz="2400" dirty="0"/>
            <a:t> production of </a:t>
          </a:r>
          <a:r>
            <a:rPr lang="fr-FR" sz="2400" dirty="0" err="1"/>
            <a:t>chocolate</a:t>
          </a:r>
          <a:r>
            <a:rPr lang="fr-FR" sz="2400" dirty="0"/>
            <a:t> </a:t>
          </a:r>
          <a:r>
            <a:rPr lang="fr-FR" sz="2400" dirty="0" err="1"/>
            <a:t>is</a:t>
          </a:r>
          <a:r>
            <a:rPr lang="fr-FR" sz="2400" dirty="0"/>
            <a:t> in USA</a:t>
          </a:r>
        </a:p>
      </dgm:t>
    </dgm:pt>
    <dgm:pt modelId="{4ADC3A42-A588-422B-9B07-A9240D8261CB}" type="parTrans" cxnId="{72144753-336C-4146-8E88-E5A5798BB364}">
      <dgm:prSet/>
      <dgm:spPr/>
      <dgm:t>
        <a:bodyPr/>
        <a:lstStyle/>
        <a:p>
          <a:endParaRPr lang="fr-FR"/>
        </a:p>
      </dgm:t>
    </dgm:pt>
    <dgm:pt modelId="{DD5A13B4-F899-4531-BC55-41871A955CD1}" type="sibTrans" cxnId="{72144753-336C-4146-8E88-E5A5798BB364}">
      <dgm:prSet/>
      <dgm:spPr/>
      <dgm:t>
        <a:bodyPr/>
        <a:lstStyle/>
        <a:p>
          <a:endParaRPr lang="fr-FR"/>
        </a:p>
      </dgm:t>
    </dgm:pt>
    <dgm:pt modelId="{D91E6B54-4C60-4628-87FE-BEE875E2F1D5}">
      <dgm:prSet custT="1"/>
      <dgm:spPr/>
      <dgm:t>
        <a:bodyPr/>
        <a:lstStyle/>
        <a:p>
          <a:pPr algn="l"/>
          <a:r>
            <a:rPr lang="fr-FR" sz="2400" dirty="0" err="1"/>
            <a:t>Predict</a:t>
          </a:r>
          <a:r>
            <a:rPr lang="fr-FR" sz="2400" dirty="0"/>
            <a:t> how </a:t>
          </a:r>
          <a:r>
            <a:rPr lang="fr-FR" sz="2400" dirty="0" err="1"/>
            <a:t>well</a:t>
          </a:r>
          <a:r>
            <a:rPr lang="fr-FR" sz="2400" dirty="0"/>
            <a:t> a </a:t>
          </a:r>
          <a:r>
            <a:rPr lang="fr-FR" sz="2400" dirty="0" err="1"/>
            <a:t>chocolate</a:t>
          </a:r>
          <a:r>
            <a:rPr lang="fr-FR" sz="2400" dirty="0"/>
            <a:t> bar </a:t>
          </a:r>
          <a:r>
            <a:rPr lang="fr-FR" sz="2400" dirty="0" err="1"/>
            <a:t>will</a:t>
          </a:r>
          <a:r>
            <a:rPr lang="fr-FR" sz="2400" dirty="0"/>
            <a:t> do in the </a:t>
          </a:r>
          <a:r>
            <a:rPr lang="fr-FR" sz="2400" dirty="0" err="1"/>
            <a:t>near</a:t>
          </a:r>
          <a:r>
            <a:rPr lang="fr-FR" sz="2400" dirty="0"/>
            <a:t> future to </a:t>
          </a:r>
          <a:r>
            <a:rPr lang="fr-FR" sz="2400" dirty="0" err="1"/>
            <a:t>see</a:t>
          </a:r>
          <a:r>
            <a:rPr lang="fr-FR" sz="2400" dirty="0"/>
            <a:t> if </a:t>
          </a:r>
          <a:r>
            <a:rPr lang="fr-FR" sz="2400" dirty="0" err="1"/>
            <a:t>we</a:t>
          </a:r>
          <a:r>
            <a:rPr lang="fr-FR" sz="2400" dirty="0"/>
            <a:t> can </a:t>
          </a:r>
          <a:r>
            <a:rPr lang="fr-FR" sz="2400" dirty="0" err="1"/>
            <a:t>increase</a:t>
          </a:r>
          <a:r>
            <a:rPr lang="fr-FR" sz="2400" dirty="0"/>
            <a:t> sales</a:t>
          </a:r>
        </a:p>
      </dgm:t>
    </dgm:pt>
    <dgm:pt modelId="{EEAB57A7-AD8D-4D6F-B668-9C41C9006D68}" type="parTrans" cxnId="{AFB76E09-B718-4131-9188-A1E6A3E53A52}">
      <dgm:prSet/>
      <dgm:spPr/>
      <dgm:t>
        <a:bodyPr/>
        <a:lstStyle/>
        <a:p>
          <a:endParaRPr lang="fr-FR"/>
        </a:p>
      </dgm:t>
    </dgm:pt>
    <dgm:pt modelId="{D2C6D2DE-3982-42D7-A9C1-9E932CDF7C79}" type="sibTrans" cxnId="{AFB76E09-B718-4131-9188-A1E6A3E53A52}">
      <dgm:prSet/>
      <dgm:spPr/>
      <dgm:t>
        <a:bodyPr/>
        <a:lstStyle/>
        <a:p>
          <a:endParaRPr lang="fr-FR"/>
        </a:p>
      </dgm:t>
    </dgm:pt>
    <dgm:pt modelId="{56C77ED3-B4DE-475D-B00F-734932C092A9}" type="pres">
      <dgm:prSet presAssocID="{94DB61DE-A474-4337-9E2C-D64C2AF3803C}" presName="CompostProcess" presStyleCnt="0">
        <dgm:presLayoutVars>
          <dgm:dir/>
          <dgm:resizeHandles val="exact"/>
        </dgm:presLayoutVars>
      </dgm:prSet>
      <dgm:spPr/>
    </dgm:pt>
    <dgm:pt modelId="{A8BCD5C1-5D0F-48B0-BDEE-42EC4C82B4A0}" type="pres">
      <dgm:prSet presAssocID="{94DB61DE-A474-4337-9E2C-D64C2AF3803C}" presName="arrow" presStyleLbl="bgShp" presStyleIdx="0" presStyleCnt="1"/>
      <dgm:spPr/>
    </dgm:pt>
    <dgm:pt modelId="{68B0B6CC-340F-4E96-801F-98080F5E8746}" type="pres">
      <dgm:prSet presAssocID="{94DB61DE-A474-4337-9E2C-D64C2AF3803C}" presName="linearProcess" presStyleCnt="0"/>
      <dgm:spPr/>
    </dgm:pt>
    <dgm:pt modelId="{FA1DFA93-8E83-4DD9-B7CB-B53B50F24434}" type="pres">
      <dgm:prSet presAssocID="{F6A65191-8BF9-4D99-9A4D-ACF3209F3DA5}" presName="textNode" presStyleLbl="node1" presStyleIdx="0" presStyleCnt="5" custScaleX="148050" custScaleY="92791">
        <dgm:presLayoutVars>
          <dgm:bulletEnabled val="1"/>
        </dgm:presLayoutVars>
      </dgm:prSet>
      <dgm:spPr/>
    </dgm:pt>
    <dgm:pt modelId="{898CC48B-6540-4457-AC5B-1F9575B5EEE6}" type="pres">
      <dgm:prSet presAssocID="{4717199A-E31F-4A40-B71B-7466DFFF5844}" presName="sibTrans" presStyleCnt="0"/>
      <dgm:spPr/>
    </dgm:pt>
    <dgm:pt modelId="{BD104245-093E-4347-9653-59970230FC12}" type="pres">
      <dgm:prSet presAssocID="{C7931F93-863D-423A-B244-35243237AE7D}" presName="textNode" presStyleLbl="node1" presStyleIdx="1" presStyleCnt="5" custScaleX="161691" custScaleY="104418">
        <dgm:presLayoutVars>
          <dgm:bulletEnabled val="1"/>
        </dgm:presLayoutVars>
      </dgm:prSet>
      <dgm:spPr/>
    </dgm:pt>
    <dgm:pt modelId="{04D13AE5-B8D2-49FD-BB09-F787369D384E}" type="pres">
      <dgm:prSet presAssocID="{5C765C46-046C-43EC-8F38-0560CCA558FC}" presName="sibTrans" presStyleCnt="0"/>
      <dgm:spPr/>
    </dgm:pt>
    <dgm:pt modelId="{3C3F4AF7-D111-4D9A-AACE-74BDA43B4332}" type="pres">
      <dgm:prSet presAssocID="{F30BE801-1919-4AA8-8D4B-CE09C75E84BF}" presName="textNode" presStyleLbl="node1" presStyleIdx="2" presStyleCnt="5" custScaleX="146408">
        <dgm:presLayoutVars>
          <dgm:bulletEnabled val="1"/>
        </dgm:presLayoutVars>
      </dgm:prSet>
      <dgm:spPr/>
    </dgm:pt>
    <dgm:pt modelId="{3E5DFC61-2742-460A-8392-86B7B12E7332}" type="pres">
      <dgm:prSet presAssocID="{555370A7-569A-4440-BA3D-537E262A570B}" presName="sibTrans" presStyleCnt="0"/>
      <dgm:spPr/>
    </dgm:pt>
    <dgm:pt modelId="{E31049C2-A63E-4385-A3B1-493A97896E86}" type="pres">
      <dgm:prSet presAssocID="{30BA032F-51C1-436A-A576-ABDF21AC375E}" presName="textNode" presStyleLbl="node1" presStyleIdx="3" presStyleCnt="5" custScaleX="137250" custLinFactNeighborY="-465">
        <dgm:presLayoutVars>
          <dgm:bulletEnabled val="1"/>
        </dgm:presLayoutVars>
      </dgm:prSet>
      <dgm:spPr/>
    </dgm:pt>
    <dgm:pt modelId="{E82BF7B8-FDA3-4DE0-A730-1463772C8AFC}" type="pres">
      <dgm:prSet presAssocID="{DD5A13B4-F899-4531-BC55-41871A955CD1}" presName="sibTrans" presStyleCnt="0"/>
      <dgm:spPr/>
    </dgm:pt>
    <dgm:pt modelId="{22654E62-6113-405D-8E8A-311323B4D64B}" type="pres">
      <dgm:prSet presAssocID="{D91E6B54-4C60-4628-87FE-BEE875E2F1D5}" presName="textNode" presStyleLbl="node1" presStyleIdx="4" presStyleCnt="5" custScaleX="140055" custScaleY="163953">
        <dgm:presLayoutVars>
          <dgm:bulletEnabled val="1"/>
        </dgm:presLayoutVars>
      </dgm:prSet>
      <dgm:spPr/>
    </dgm:pt>
  </dgm:ptLst>
  <dgm:cxnLst>
    <dgm:cxn modelId="{AFB76E09-B718-4131-9188-A1E6A3E53A52}" srcId="{94DB61DE-A474-4337-9E2C-D64C2AF3803C}" destId="{D91E6B54-4C60-4628-87FE-BEE875E2F1D5}" srcOrd="4" destOrd="0" parTransId="{EEAB57A7-AD8D-4D6F-B668-9C41C9006D68}" sibTransId="{D2C6D2DE-3982-42D7-A9C1-9E932CDF7C79}"/>
    <dgm:cxn modelId="{8FEEFF22-DF5B-4862-87E5-D47DA94DCF87}" type="presOf" srcId="{94DB61DE-A474-4337-9E2C-D64C2AF3803C}" destId="{56C77ED3-B4DE-475D-B00F-734932C092A9}" srcOrd="0" destOrd="0" presId="urn:microsoft.com/office/officeart/2005/8/layout/hProcess9"/>
    <dgm:cxn modelId="{B7D2CF28-1BBF-4BC2-A3E4-19E6CDBA0FED}" type="presOf" srcId="{C7931F93-863D-423A-B244-35243237AE7D}" destId="{BD104245-093E-4347-9653-59970230FC12}" srcOrd="0" destOrd="0" presId="urn:microsoft.com/office/officeart/2005/8/layout/hProcess9"/>
    <dgm:cxn modelId="{276D3D35-03CD-479B-9746-048280752256}" srcId="{94DB61DE-A474-4337-9E2C-D64C2AF3803C}" destId="{C7931F93-863D-423A-B244-35243237AE7D}" srcOrd="1" destOrd="0" parTransId="{027D41CE-D700-4D35-A471-BA364649AF85}" sibTransId="{5C765C46-046C-43EC-8F38-0560CCA558FC}"/>
    <dgm:cxn modelId="{75E6FA38-ACB6-47D6-84D7-83A6B7458029}" type="presOf" srcId="{D91E6B54-4C60-4628-87FE-BEE875E2F1D5}" destId="{22654E62-6113-405D-8E8A-311323B4D64B}" srcOrd="0" destOrd="0" presId="urn:microsoft.com/office/officeart/2005/8/layout/hProcess9"/>
    <dgm:cxn modelId="{0526F05F-695D-4393-A95F-0D549C8C1AF6}" srcId="{94DB61DE-A474-4337-9E2C-D64C2AF3803C}" destId="{F6A65191-8BF9-4D99-9A4D-ACF3209F3DA5}" srcOrd="0" destOrd="0" parTransId="{0AD73E7D-9B04-4BEF-9787-ED3C1183C7A9}" sibTransId="{4717199A-E31F-4A40-B71B-7466DFFF5844}"/>
    <dgm:cxn modelId="{41E07168-BF0A-4D60-B6A8-7A9640D47315}" srcId="{94DB61DE-A474-4337-9E2C-D64C2AF3803C}" destId="{F30BE801-1919-4AA8-8D4B-CE09C75E84BF}" srcOrd="2" destOrd="0" parTransId="{A1710EB7-C5C0-4786-BEF3-660F9B5BDA2C}" sibTransId="{555370A7-569A-4440-BA3D-537E262A570B}"/>
    <dgm:cxn modelId="{72144753-336C-4146-8E88-E5A5798BB364}" srcId="{94DB61DE-A474-4337-9E2C-D64C2AF3803C}" destId="{30BA032F-51C1-436A-A576-ABDF21AC375E}" srcOrd="3" destOrd="0" parTransId="{4ADC3A42-A588-422B-9B07-A9240D8261CB}" sibTransId="{DD5A13B4-F899-4531-BC55-41871A955CD1}"/>
    <dgm:cxn modelId="{2BE26790-8532-46E8-A1B3-64013D69B652}" type="presOf" srcId="{F30BE801-1919-4AA8-8D4B-CE09C75E84BF}" destId="{3C3F4AF7-D111-4D9A-AACE-74BDA43B4332}" srcOrd="0" destOrd="0" presId="urn:microsoft.com/office/officeart/2005/8/layout/hProcess9"/>
    <dgm:cxn modelId="{EAEDF997-8A27-4599-AF71-7229A5C2C88B}" type="presOf" srcId="{F6A65191-8BF9-4D99-9A4D-ACF3209F3DA5}" destId="{FA1DFA93-8E83-4DD9-B7CB-B53B50F24434}" srcOrd="0" destOrd="0" presId="urn:microsoft.com/office/officeart/2005/8/layout/hProcess9"/>
    <dgm:cxn modelId="{176F97C6-1BB3-4E02-BBA3-909519EDC809}" type="presOf" srcId="{30BA032F-51C1-436A-A576-ABDF21AC375E}" destId="{E31049C2-A63E-4385-A3B1-493A97896E86}" srcOrd="0" destOrd="0" presId="urn:microsoft.com/office/officeart/2005/8/layout/hProcess9"/>
    <dgm:cxn modelId="{111FFDDE-04C6-4D2C-A69E-AB80A19A5380}" type="presParOf" srcId="{56C77ED3-B4DE-475D-B00F-734932C092A9}" destId="{A8BCD5C1-5D0F-48B0-BDEE-42EC4C82B4A0}" srcOrd="0" destOrd="0" presId="urn:microsoft.com/office/officeart/2005/8/layout/hProcess9"/>
    <dgm:cxn modelId="{78841182-7A3E-4D2A-A016-9FF38059863C}" type="presParOf" srcId="{56C77ED3-B4DE-475D-B00F-734932C092A9}" destId="{68B0B6CC-340F-4E96-801F-98080F5E8746}" srcOrd="1" destOrd="0" presId="urn:microsoft.com/office/officeart/2005/8/layout/hProcess9"/>
    <dgm:cxn modelId="{89AB4F42-30D8-4708-869C-C35C84E433C3}" type="presParOf" srcId="{68B0B6CC-340F-4E96-801F-98080F5E8746}" destId="{FA1DFA93-8E83-4DD9-B7CB-B53B50F24434}" srcOrd="0" destOrd="0" presId="urn:microsoft.com/office/officeart/2005/8/layout/hProcess9"/>
    <dgm:cxn modelId="{6911419C-5763-4432-84F8-21E68398CD05}" type="presParOf" srcId="{68B0B6CC-340F-4E96-801F-98080F5E8746}" destId="{898CC48B-6540-4457-AC5B-1F9575B5EEE6}" srcOrd="1" destOrd="0" presId="urn:microsoft.com/office/officeart/2005/8/layout/hProcess9"/>
    <dgm:cxn modelId="{8C594B1A-4ED3-4459-922B-9A2A93D93FD2}" type="presParOf" srcId="{68B0B6CC-340F-4E96-801F-98080F5E8746}" destId="{BD104245-093E-4347-9653-59970230FC12}" srcOrd="2" destOrd="0" presId="urn:microsoft.com/office/officeart/2005/8/layout/hProcess9"/>
    <dgm:cxn modelId="{F042D3FD-DF18-4C35-895A-EBEF8CA032B6}" type="presParOf" srcId="{68B0B6CC-340F-4E96-801F-98080F5E8746}" destId="{04D13AE5-B8D2-49FD-BB09-F787369D384E}" srcOrd="3" destOrd="0" presId="urn:microsoft.com/office/officeart/2005/8/layout/hProcess9"/>
    <dgm:cxn modelId="{903C373F-ECAA-4B0D-BA01-658F02013F13}" type="presParOf" srcId="{68B0B6CC-340F-4E96-801F-98080F5E8746}" destId="{3C3F4AF7-D111-4D9A-AACE-74BDA43B4332}" srcOrd="4" destOrd="0" presId="urn:microsoft.com/office/officeart/2005/8/layout/hProcess9"/>
    <dgm:cxn modelId="{7CF853C8-ED51-491E-B932-9B23F286D463}" type="presParOf" srcId="{68B0B6CC-340F-4E96-801F-98080F5E8746}" destId="{3E5DFC61-2742-460A-8392-86B7B12E7332}" srcOrd="5" destOrd="0" presId="urn:microsoft.com/office/officeart/2005/8/layout/hProcess9"/>
    <dgm:cxn modelId="{04079E24-5EB9-443C-891F-BA5D3CDBAF1D}" type="presParOf" srcId="{68B0B6CC-340F-4E96-801F-98080F5E8746}" destId="{E31049C2-A63E-4385-A3B1-493A97896E86}" srcOrd="6" destOrd="0" presId="urn:microsoft.com/office/officeart/2005/8/layout/hProcess9"/>
    <dgm:cxn modelId="{9FD33D14-06CF-4E95-BAA9-5BDA0D85450E}" type="presParOf" srcId="{68B0B6CC-340F-4E96-801F-98080F5E8746}" destId="{E82BF7B8-FDA3-4DE0-A730-1463772C8AFC}" srcOrd="7" destOrd="0" presId="urn:microsoft.com/office/officeart/2005/8/layout/hProcess9"/>
    <dgm:cxn modelId="{7B825B55-81EB-4DA4-83A8-232148F7C7D9}" type="presParOf" srcId="{68B0B6CC-340F-4E96-801F-98080F5E8746}" destId="{22654E62-6113-405D-8E8A-311323B4D64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2E69-6865-4DFC-B640-AB128CC4E2A1}">
      <dsp:nvSpPr>
        <dsp:cNvPr id="0" name=""/>
        <dsp:cNvSpPr/>
      </dsp:nvSpPr>
      <dsp:spPr>
        <a:xfrm rot="5400000">
          <a:off x="-179310" y="182068"/>
          <a:ext cx="1195400" cy="8367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1</a:t>
          </a:r>
        </a:p>
      </dsp:txBody>
      <dsp:txXfrm rot="-5400000">
        <a:off x="0" y="421148"/>
        <a:ext cx="836780" cy="358620"/>
      </dsp:txXfrm>
    </dsp:sp>
    <dsp:sp modelId="{8903FD2C-96C9-4FFF-9FA0-A2D135442957}">
      <dsp:nvSpPr>
        <dsp:cNvPr id="0" name=""/>
        <dsp:cNvSpPr/>
      </dsp:nvSpPr>
      <dsp:spPr>
        <a:xfrm rot="5400000">
          <a:off x="4258985" y="-3371822"/>
          <a:ext cx="777010" cy="7621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Introduction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Goals</a:t>
          </a:r>
        </a:p>
      </dsp:txBody>
      <dsp:txXfrm rot="-5400000">
        <a:off x="836781" y="88313"/>
        <a:ext cx="7583488" cy="701148"/>
      </dsp:txXfrm>
    </dsp:sp>
    <dsp:sp modelId="{1FD8CB22-6BE2-4CAB-B6AC-57C69911148E}">
      <dsp:nvSpPr>
        <dsp:cNvPr id="0" name=""/>
        <dsp:cNvSpPr/>
      </dsp:nvSpPr>
      <dsp:spPr>
        <a:xfrm rot="5400000">
          <a:off x="-179310" y="1230092"/>
          <a:ext cx="1195400" cy="836780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2</a:t>
          </a:r>
        </a:p>
      </dsp:txBody>
      <dsp:txXfrm rot="-5400000">
        <a:off x="0" y="1469172"/>
        <a:ext cx="836780" cy="358620"/>
      </dsp:txXfrm>
    </dsp:sp>
    <dsp:sp modelId="{DEB19AA4-2197-453C-8273-A9D99C9FE8FE}">
      <dsp:nvSpPr>
        <dsp:cNvPr id="0" name=""/>
        <dsp:cNvSpPr/>
      </dsp:nvSpPr>
      <dsp:spPr>
        <a:xfrm rot="5400000">
          <a:off x="4258985" y="-2371422"/>
          <a:ext cx="777010" cy="7621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DATA description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DATA </a:t>
          </a:r>
          <a:r>
            <a:rPr lang="fr-FR" sz="2800" b="1" kern="1200" dirty="0" err="1">
              <a:solidFill>
                <a:srgbClr val="7A0000"/>
              </a:solidFill>
            </a:rPr>
            <a:t>Cleaning</a:t>
          </a:r>
          <a:r>
            <a:rPr lang="fr-FR" sz="2800" b="1" kern="1200" dirty="0">
              <a:solidFill>
                <a:srgbClr val="7A0000"/>
              </a:solidFill>
            </a:rPr>
            <a:t> &amp; EDA</a:t>
          </a:r>
        </a:p>
      </dsp:txBody>
      <dsp:txXfrm rot="-5400000">
        <a:off x="836781" y="1088713"/>
        <a:ext cx="7583488" cy="701148"/>
      </dsp:txXfrm>
    </dsp:sp>
    <dsp:sp modelId="{D246B79C-9A10-480F-AE53-6741D3339040}">
      <dsp:nvSpPr>
        <dsp:cNvPr id="0" name=""/>
        <dsp:cNvSpPr/>
      </dsp:nvSpPr>
      <dsp:spPr>
        <a:xfrm rot="5400000">
          <a:off x="-179310" y="2278115"/>
          <a:ext cx="1195400" cy="836780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3</a:t>
          </a:r>
        </a:p>
      </dsp:txBody>
      <dsp:txXfrm rot="-5400000">
        <a:off x="0" y="2517195"/>
        <a:ext cx="836780" cy="358620"/>
      </dsp:txXfrm>
    </dsp:sp>
    <dsp:sp modelId="{723AC604-3F12-4DCB-89E2-90E8E723F706}">
      <dsp:nvSpPr>
        <dsp:cNvPr id="0" name=""/>
        <dsp:cNvSpPr/>
      </dsp:nvSpPr>
      <dsp:spPr>
        <a:xfrm rot="5400000">
          <a:off x="4258985" y="-1323399"/>
          <a:ext cx="777010" cy="7621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 err="1">
              <a:solidFill>
                <a:srgbClr val="7A0000"/>
              </a:solidFill>
            </a:rPr>
            <a:t>Database</a:t>
          </a:r>
          <a:r>
            <a:rPr lang="fr-FR" sz="2800" b="1" kern="1200" dirty="0">
              <a:solidFill>
                <a:srgbClr val="7A0000"/>
              </a:solidFill>
            </a:rPr>
            <a:t> &amp; MySQL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Insights</a:t>
          </a:r>
        </a:p>
      </dsp:txBody>
      <dsp:txXfrm rot="-5400000">
        <a:off x="836781" y="2136736"/>
        <a:ext cx="7583488" cy="701148"/>
      </dsp:txXfrm>
    </dsp:sp>
    <dsp:sp modelId="{A6884D98-C7EB-4802-AC98-57E7F4EEAD95}">
      <dsp:nvSpPr>
        <dsp:cNvPr id="0" name=""/>
        <dsp:cNvSpPr/>
      </dsp:nvSpPr>
      <dsp:spPr>
        <a:xfrm rot="5400000">
          <a:off x="-179310" y="3326138"/>
          <a:ext cx="1195400" cy="836780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4</a:t>
          </a:r>
        </a:p>
      </dsp:txBody>
      <dsp:txXfrm rot="-5400000">
        <a:off x="0" y="3565218"/>
        <a:ext cx="836780" cy="358620"/>
      </dsp:txXfrm>
    </dsp:sp>
    <dsp:sp modelId="{333C67C2-41E7-4D66-A729-F402FC1F6775}">
      <dsp:nvSpPr>
        <dsp:cNvPr id="0" name=""/>
        <dsp:cNvSpPr/>
      </dsp:nvSpPr>
      <dsp:spPr>
        <a:xfrm rot="5400000">
          <a:off x="4258985" y="-275376"/>
          <a:ext cx="777010" cy="7621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b="1" kern="1200" dirty="0" err="1">
              <a:solidFill>
                <a:srgbClr val="7A0000"/>
              </a:solidFill>
            </a:rPr>
            <a:t>Deploy</a:t>
          </a:r>
          <a:r>
            <a:rPr lang="fr-FR" sz="3200" b="1" kern="1200" dirty="0">
              <a:solidFill>
                <a:srgbClr val="7A0000"/>
              </a:solidFill>
            </a:rPr>
            <a:t> Machine Learning</a:t>
          </a:r>
        </a:p>
      </dsp:txBody>
      <dsp:txXfrm rot="-5400000">
        <a:off x="836781" y="3184759"/>
        <a:ext cx="7583488" cy="701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8CA59-024A-4499-B5B1-94D4BC1561D0}">
      <dsp:nvSpPr>
        <dsp:cNvPr id="0" name=""/>
        <dsp:cNvSpPr/>
      </dsp:nvSpPr>
      <dsp:spPr>
        <a:xfrm>
          <a:off x="0" y="878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78061-3375-471D-867F-9F5995FFD7D0}">
      <dsp:nvSpPr>
        <dsp:cNvPr id="0" name=""/>
        <dsp:cNvSpPr/>
      </dsp:nvSpPr>
      <dsp:spPr>
        <a:xfrm>
          <a:off x="278606" y="509362"/>
          <a:ext cx="3900488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3.5 - 4 = </a:t>
          </a:r>
          <a:r>
            <a:rPr lang="fr-FR" sz="2500" kern="1200" dirty="0" err="1"/>
            <a:t>Outstanding</a:t>
          </a:r>
          <a:endParaRPr lang="fr-FR" sz="2500" kern="1200" dirty="0"/>
        </a:p>
      </dsp:txBody>
      <dsp:txXfrm>
        <a:off x="314632" y="545388"/>
        <a:ext cx="3828436" cy="665948"/>
      </dsp:txXfrm>
    </dsp:sp>
    <dsp:sp modelId="{CA4A958B-CD14-42CB-AC59-AAF255FD9FBD}">
      <dsp:nvSpPr>
        <dsp:cNvPr id="0" name=""/>
        <dsp:cNvSpPr/>
      </dsp:nvSpPr>
      <dsp:spPr>
        <a:xfrm>
          <a:off x="0" y="2012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9AF42-723F-41C6-B2DD-36C1200993FD}">
      <dsp:nvSpPr>
        <dsp:cNvPr id="0" name=""/>
        <dsp:cNvSpPr/>
      </dsp:nvSpPr>
      <dsp:spPr>
        <a:xfrm>
          <a:off x="278606" y="1643362"/>
          <a:ext cx="3900488" cy="73800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3.0 - 3.49 = Recommended</a:t>
          </a:r>
          <a:endParaRPr lang="fr-FR" sz="2500" kern="1200" dirty="0"/>
        </a:p>
      </dsp:txBody>
      <dsp:txXfrm>
        <a:off x="314632" y="1679388"/>
        <a:ext cx="3828436" cy="665948"/>
      </dsp:txXfrm>
    </dsp:sp>
    <dsp:sp modelId="{C5BE84CF-1CBE-459C-A46A-DFE09A4ED520}">
      <dsp:nvSpPr>
        <dsp:cNvPr id="0" name=""/>
        <dsp:cNvSpPr/>
      </dsp:nvSpPr>
      <dsp:spPr>
        <a:xfrm>
          <a:off x="0" y="3146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CDC4D-5F97-4681-BC49-AE6FCBBBA54C}">
      <dsp:nvSpPr>
        <dsp:cNvPr id="0" name=""/>
        <dsp:cNvSpPr/>
      </dsp:nvSpPr>
      <dsp:spPr>
        <a:xfrm>
          <a:off x="278606" y="2777362"/>
          <a:ext cx="3900488" cy="73800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2.0 - 2.9 = Disappointing</a:t>
          </a:r>
          <a:endParaRPr lang="fr-FR" sz="2500" kern="1200" dirty="0"/>
        </a:p>
      </dsp:txBody>
      <dsp:txXfrm>
        <a:off x="314632" y="2813388"/>
        <a:ext cx="3828436" cy="665948"/>
      </dsp:txXfrm>
    </dsp:sp>
    <dsp:sp modelId="{D2627942-393B-4899-B093-925B3DF4256C}">
      <dsp:nvSpPr>
        <dsp:cNvPr id="0" name=""/>
        <dsp:cNvSpPr/>
      </dsp:nvSpPr>
      <dsp:spPr>
        <a:xfrm>
          <a:off x="0" y="4280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07807-B119-4A31-A78D-465A286E8863}">
      <dsp:nvSpPr>
        <dsp:cNvPr id="0" name=""/>
        <dsp:cNvSpPr/>
      </dsp:nvSpPr>
      <dsp:spPr>
        <a:xfrm>
          <a:off x="278606" y="3911362"/>
          <a:ext cx="3900488" cy="7380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1.0 - 1.9 = Unpleasant</a:t>
          </a:r>
          <a:endParaRPr lang="fr-FR" sz="2500" kern="1200" dirty="0"/>
        </a:p>
      </dsp:txBody>
      <dsp:txXfrm>
        <a:off x="314632" y="3947388"/>
        <a:ext cx="3828436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4052-8656-4825-947D-7FBD0316301C}">
      <dsp:nvSpPr>
        <dsp:cNvPr id="0" name=""/>
        <dsp:cNvSpPr/>
      </dsp:nvSpPr>
      <dsp:spPr>
        <a:xfrm>
          <a:off x="0" y="34426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BDB2E-B50A-42D6-913C-ABA42782DE81}">
      <dsp:nvSpPr>
        <dsp:cNvPr id="0" name=""/>
        <dsp:cNvSpPr/>
      </dsp:nvSpPr>
      <dsp:spPr>
        <a:xfrm>
          <a:off x="296227" y="78582"/>
          <a:ext cx="4147185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 (Beans)</a:t>
          </a:r>
          <a:endParaRPr lang="fr-FR" sz="1800" kern="1200" dirty="0"/>
        </a:p>
      </dsp:txBody>
      <dsp:txXfrm>
        <a:off x="322166" y="104521"/>
        <a:ext cx="4095307" cy="479482"/>
      </dsp:txXfrm>
    </dsp:sp>
    <dsp:sp modelId="{E8F68825-523A-42DC-BBFD-D992F9B7B9BB}">
      <dsp:nvSpPr>
        <dsp:cNvPr id="0" name=""/>
        <dsp:cNvSpPr/>
      </dsp:nvSpPr>
      <dsp:spPr>
        <a:xfrm>
          <a:off x="0" y="116074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7E076-7DA3-4C42-B3B0-0C4D491CBBF6}">
      <dsp:nvSpPr>
        <dsp:cNvPr id="0" name=""/>
        <dsp:cNvSpPr/>
      </dsp:nvSpPr>
      <dsp:spPr>
        <a:xfrm>
          <a:off x="306151" y="925318"/>
          <a:ext cx="4147185" cy="5313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 (Sugar)</a:t>
          </a:r>
        </a:p>
      </dsp:txBody>
      <dsp:txXfrm>
        <a:off x="332090" y="951257"/>
        <a:ext cx="4095307" cy="479482"/>
      </dsp:txXfrm>
    </dsp:sp>
    <dsp:sp modelId="{C3A011AC-D867-4796-B48A-4585E9F84CD3}">
      <dsp:nvSpPr>
        <dsp:cNvPr id="0" name=""/>
        <dsp:cNvSpPr/>
      </dsp:nvSpPr>
      <dsp:spPr>
        <a:xfrm>
          <a:off x="0" y="197722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94C12-8EB3-472D-A124-1DB57A0AA7F6}">
      <dsp:nvSpPr>
        <dsp:cNvPr id="0" name=""/>
        <dsp:cNvSpPr/>
      </dsp:nvSpPr>
      <dsp:spPr>
        <a:xfrm>
          <a:off x="296227" y="1711542"/>
          <a:ext cx="4147185" cy="5313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 (Salt) </a:t>
          </a:r>
          <a:endParaRPr lang="fr-FR" sz="1800" kern="1200" dirty="0"/>
        </a:p>
      </dsp:txBody>
      <dsp:txXfrm>
        <a:off x="322166" y="1737481"/>
        <a:ext cx="4095307" cy="479482"/>
      </dsp:txXfrm>
    </dsp:sp>
    <dsp:sp modelId="{68C6C0C2-3C13-488F-A1E6-AC0684617C64}">
      <dsp:nvSpPr>
        <dsp:cNvPr id="0" name=""/>
        <dsp:cNvSpPr/>
      </dsp:nvSpPr>
      <dsp:spPr>
        <a:xfrm>
          <a:off x="0" y="279370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6682C-FA1B-477D-9E70-E6B87BB9F0D7}">
      <dsp:nvSpPr>
        <dsp:cNvPr id="0" name=""/>
        <dsp:cNvSpPr/>
      </dsp:nvSpPr>
      <dsp:spPr>
        <a:xfrm>
          <a:off x="296227" y="2528022"/>
          <a:ext cx="4147185" cy="5313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(L) Lecithin</a:t>
          </a:r>
          <a:endParaRPr lang="fr-FR" sz="1800" kern="1200"/>
        </a:p>
      </dsp:txBody>
      <dsp:txXfrm>
        <a:off x="322166" y="2553961"/>
        <a:ext cx="4095307" cy="479482"/>
      </dsp:txXfrm>
    </dsp:sp>
    <dsp:sp modelId="{FF307EE4-B32F-4842-A0B0-6256E1911427}">
      <dsp:nvSpPr>
        <dsp:cNvPr id="0" name=""/>
        <dsp:cNvSpPr/>
      </dsp:nvSpPr>
      <dsp:spPr>
        <a:xfrm>
          <a:off x="0" y="361018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33511-DD9C-4A9A-92D5-99AD70273EF0}">
      <dsp:nvSpPr>
        <dsp:cNvPr id="0" name=""/>
        <dsp:cNvSpPr/>
      </dsp:nvSpPr>
      <dsp:spPr>
        <a:xfrm>
          <a:off x="296227" y="3344502"/>
          <a:ext cx="4147185" cy="5313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S* (Beet sugar) </a:t>
          </a:r>
          <a:endParaRPr lang="fr-FR" sz="1800" kern="1200" dirty="0"/>
        </a:p>
      </dsp:txBody>
      <dsp:txXfrm>
        <a:off x="322166" y="3370441"/>
        <a:ext cx="4095307" cy="479482"/>
      </dsp:txXfrm>
    </dsp:sp>
    <dsp:sp modelId="{072AD28C-60CA-4C9B-8DF7-18E9139AA38B}">
      <dsp:nvSpPr>
        <dsp:cNvPr id="0" name=""/>
        <dsp:cNvSpPr/>
      </dsp:nvSpPr>
      <dsp:spPr>
        <a:xfrm>
          <a:off x="0" y="442666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A8A8A-2D83-4237-B4BA-62595C85948B}">
      <dsp:nvSpPr>
        <dsp:cNvPr id="0" name=""/>
        <dsp:cNvSpPr/>
      </dsp:nvSpPr>
      <dsp:spPr>
        <a:xfrm>
          <a:off x="296227" y="4160982"/>
          <a:ext cx="4147185" cy="5313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 (Cocoa Butter)</a:t>
          </a:r>
          <a:endParaRPr lang="fr-FR" sz="1800" kern="1200"/>
        </a:p>
      </dsp:txBody>
      <dsp:txXfrm>
        <a:off x="322166" y="4186921"/>
        <a:ext cx="4095307" cy="479482"/>
      </dsp:txXfrm>
    </dsp:sp>
    <dsp:sp modelId="{A39230F7-A21D-4D87-8F11-E62CF83F50AD}">
      <dsp:nvSpPr>
        <dsp:cNvPr id="0" name=""/>
        <dsp:cNvSpPr/>
      </dsp:nvSpPr>
      <dsp:spPr>
        <a:xfrm>
          <a:off x="0" y="524314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C8F83-F396-4702-A631-7503C1533F5F}">
      <dsp:nvSpPr>
        <dsp:cNvPr id="0" name=""/>
        <dsp:cNvSpPr/>
      </dsp:nvSpPr>
      <dsp:spPr>
        <a:xfrm>
          <a:off x="296227" y="4977462"/>
          <a:ext cx="4147185" cy="5313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 (Vanilla)</a:t>
          </a:r>
          <a:endParaRPr lang="fr-FR" sz="1800" kern="1200" dirty="0"/>
        </a:p>
      </dsp:txBody>
      <dsp:txXfrm>
        <a:off x="322166" y="5003401"/>
        <a:ext cx="409530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11D22-73F3-47D1-A3BF-997D54D2F5B9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Review</a:t>
          </a:r>
          <a:r>
            <a:rPr lang="fr-FR" sz="3600" kern="1200" dirty="0"/>
            <a:t> </a:t>
          </a:r>
          <a:r>
            <a:rPr lang="fr-FR" sz="3600" kern="1200" dirty="0" err="1"/>
            <a:t>day</a:t>
          </a:r>
          <a:endParaRPr lang="fr-FR" sz="3600" kern="1200" dirty="0"/>
        </a:p>
      </dsp:txBody>
      <dsp:txXfrm>
        <a:off x="0" y="39687"/>
        <a:ext cx="3286125" cy="1971675"/>
      </dsp:txXfrm>
    </dsp:sp>
    <dsp:sp modelId="{D81554A2-A663-4679-94AA-5E0A639F4C5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Compagnie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(</a:t>
          </a:r>
          <a:r>
            <a:rPr lang="fr-FR" sz="3600" kern="1200" dirty="0" err="1"/>
            <a:t>manufacturers</a:t>
          </a:r>
          <a:r>
            <a:rPr lang="fr-FR" sz="3600" kern="1200" dirty="0"/>
            <a:t>)</a:t>
          </a:r>
        </a:p>
      </dsp:txBody>
      <dsp:txXfrm>
        <a:off x="3614737" y="39687"/>
        <a:ext cx="3286125" cy="1971675"/>
      </dsp:txXfrm>
    </dsp:sp>
    <dsp:sp modelId="{F326C9C9-DBA3-4647-A44E-CA8583B02411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Company</a:t>
          </a:r>
          <a:r>
            <a:rPr lang="fr-FR" sz="3600" kern="1200" dirty="0"/>
            <a:t> location</a:t>
          </a:r>
        </a:p>
      </dsp:txBody>
      <dsp:txXfrm>
        <a:off x="7229475" y="39687"/>
        <a:ext cx="3286125" cy="1971675"/>
      </dsp:txXfrm>
    </dsp:sp>
    <dsp:sp modelId="{4C065BB4-DE3F-421C-BCA4-BB4FB938FABF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Country of </a:t>
          </a:r>
          <a:r>
            <a:rPr lang="fr-FR" sz="3600" kern="1200" dirty="0" err="1"/>
            <a:t>bean</a:t>
          </a:r>
          <a:r>
            <a:rPr lang="fr-FR" sz="3600" kern="1200" dirty="0"/>
            <a:t> </a:t>
          </a:r>
          <a:r>
            <a:rPr lang="fr-FR" sz="3600" kern="1200" dirty="0" err="1"/>
            <a:t>origin</a:t>
          </a:r>
          <a:endParaRPr lang="fr-FR" sz="3600" kern="1200" dirty="0"/>
        </a:p>
      </dsp:txBody>
      <dsp:txXfrm>
        <a:off x="1807368" y="2339975"/>
        <a:ext cx="3286125" cy="1971675"/>
      </dsp:txXfrm>
    </dsp:sp>
    <dsp:sp modelId="{52839E03-522D-4611-BA61-EBE711EA6EBF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Cocoa percent</a:t>
          </a:r>
        </a:p>
      </dsp:txBody>
      <dsp:txXfrm>
        <a:off x="5422106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CD5C1-5D0F-48B0-BDEE-42EC4C82B4A0}">
      <dsp:nvSpPr>
        <dsp:cNvPr id="0" name=""/>
        <dsp:cNvSpPr/>
      </dsp:nvSpPr>
      <dsp:spPr>
        <a:xfrm>
          <a:off x="862250" y="0"/>
          <a:ext cx="9772173" cy="511968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DFA93-8E83-4DD9-B7CB-B53B50F24434}">
      <dsp:nvSpPr>
        <dsp:cNvPr id="0" name=""/>
        <dsp:cNvSpPr/>
      </dsp:nvSpPr>
      <dsp:spPr>
        <a:xfrm>
          <a:off x="1378" y="1609721"/>
          <a:ext cx="2126772" cy="19002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Consumers</a:t>
          </a:r>
          <a:r>
            <a:rPr lang="fr-FR" sz="2800" kern="1200" dirty="0"/>
            <a:t> </a:t>
          </a:r>
          <a:r>
            <a:rPr lang="fr-FR" sz="2800" kern="1200" dirty="0" err="1"/>
            <a:t>prefer</a:t>
          </a:r>
          <a:r>
            <a:rPr lang="fr-FR" sz="2800" kern="1200" dirty="0"/>
            <a:t> </a:t>
          </a:r>
          <a:r>
            <a:rPr lang="fr-FR" sz="2800" kern="1200" dirty="0" err="1"/>
            <a:t>chocolate</a:t>
          </a:r>
          <a:r>
            <a:rPr lang="fr-FR" sz="2800" kern="1200" dirty="0"/>
            <a:t> </a:t>
          </a:r>
          <a:r>
            <a:rPr lang="fr-FR" sz="2800" kern="1200" dirty="0" err="1"/>
            <a:t>from</a:t>
          </a:r>
          <a:r>
            <a:rPr lang="fr-FR" sz="2800" kern="1200" dirty="0"/>
            <a:t> </a:t>
          </a:r>
          <a:r>
            <a:rPr lang="fr-FR" sz="2800" b="1" kern="1200" dirty="0"/>
            <a:t>65-75%</a:t>
          </a:r>
          <a:r>
            <a:rPr lang="fr-FR" sz="2800" kern="1200" dirty="0"/>
            <a:t> </a:t>
          </a:r>
          <a:r>
            <a:rPr lang="fr-FR" sz="2800" kern="1200" dirty="0" err="1"/>
            <a:t>cocoa</a:t>
          </a:r>
          <a:endParaRPr lang="fr-FR" sz="2800" kern="1200" dirty="0"/>
        </a:p>
      </dsp:txBody>
      <dsp:txXfrm>
        <a:off x="94140" y="1702483"/>
        <a:ext cx="1941248" cy="1714719"/>
      </dsp:txXfrm>
    </dsp:sp>
    <dsp:sp modelId="{BD104245-093E-4347-9653-59970230FC12}">
      <dsp:nvSpPr>
        <dsp:cNvPr id="0" name=""/>
        <dsp:cNvSpPr/>
      </dsp:nvSpPr>
      <dsp:spPr>
        <a:xfrm>
          <a:off x="2367571" y="1490668"/>
          <a:ext cx="2322728" cy="2138349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Chocolate</a:t>
          </a:r>
          <a:r>
            <a:rPr lang="fr-FR" sz="2800" kern="1200" dirty="0"/>
            <a:t> brands can affect to the </a:t>
          </a:r>
          <a:r>
            <a:rPr lang="fr-FR" sz="2800" kern="1200" dirty="0" err="1"/>
            <a:t>choices</a:t>
          </a:r>
          <a:r>
            <a:rPr lang="fr-FR" sz="2800" kern="1200" dirty="0"/>
            <a:t> of </a:t>
          </a:r>
          <a:r>
            <a:rPr lang="fr-FR" sz="2800" kern="1200" dirty="0" err="1"/>
            <a:t>customers</a:t>
          </a:r>
          <a:endParaRPr lang="fr-FR" sz="2800" kern="1200" dirty="0"/>
        </a:p>
      </dsp:txBody>
      <dsp:txXfrm>
        <a:off x="2471957" y="1595054"/>
        <a:ext cx="2113956" cy="1929577"/>
      </dsp:txXfrm>
    </dsp:sp>
    <dsp:sp modelId="{3C3F4AF7-D111-4D9A-AACE-74BDA43B4332}">
      <dsp:nvSpPr>
        <dsp:cNvPr id="0" name=""/>
        <dsp:cNvSpPr/>
      </dsp:nvSpPr>
      <dsp:spPr>
        <a:xfrm>
          <a:off x="4929720" y="1535906"/>
          <a:ext cx="2103184" cy="2047874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From</a:t>
          </a:r>
          <a:r>
            <a:rPr lang="fr-FR" sz="2400" kern="1200" dirty="0"/>
            <a:t> </a:t>
          </a:r>
          <a:r>
            <a:rPr lang="fr-FR" sz="2400" kern="1200" dirty="0" err="1"/>
            <a:t>review</a:t>
          </a:r>
          <a:r>
            <a:rPr lang="fr-FR" sz="2400" kern="1200" dirty="0"/>
            <a:t> time, It show the </a:t>
          </a:r>
          <a:r>
            <a:rPr lang="fr-FR" sz="2400" kern="1200" dirty="0" err="1"/>
            <a:t>quality</a:t>
          </a:r>
          <a:r>
            <a:rPr lang="fr-FR" sz="2400" kern="1200" dirty="0"/>
            <a:t> of </a:t>
          </a:r>
          <a:r>
            <a:rPr lang="fr-FR" sz="2400" kern="1200" dirty="0" err="1"/>
            <a:t>chocolate</a:t>
          </a:r>
          <a:r>
            <a:rPr lang="fr-FR" sz="2400" kern="1200" dirty="0"/>
            <a:t> are </a:t>
          </a:r>
          <a:r>
            <a:rPr lang="fr-FR" sz="2400" kern="1200" dirty="0" err="1"/>
            <a:t>improving</a:t>
          </a:r>
          <a:endParaRPr lang="fr-FR" sz="2400" kern="1200" dirty="0"/>
        </a:p>
      </dsp:txBody>
      <dsp:txXfrm>
        <a:off x="5029689" y="1635875"/>
        <a:ext cx="1903246" cy="1847936"/>
      </dsp:txXfrm>
    </dsp:sp>
    <dsp:sp modelId="{E31049C2-A63E-4385-A3B1-493A97896E86}">
      <dsp:nvSpPr>
        <dsp:cNvPr id="0" name=""/>
        <dsp:cNvSpPr/>
      </dsp:nvSpPr>
      <dsp:spPr>
        <a:xfrm>
          <a:off x="7272325" y="1526383"/>
          <a:ext cx="1971627" cy="2047874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The </a:t>
          </a:r>
          <a:r>
            <a:rPr lang="fr-FR" sz="2400" kern="1200" dirty="0" err="1"/>
            <a:t>biggest</a:t>
          </a:r>
          <a:r>
            <a:rPr lang="fr-FR" sz="2400" kern="1200" dirty="0"/>
            <a:t> production of </a:t>
          </a:r>
          <a:r>
            <a:rPr lang="fr-FR" sz="2400" kern="1200" dirty="0" err="1"/>
            <a:t>chocolate</a:t>
          </a:r>
          <a:r>
            <a:rPr lang="fr-FR" sz="2400" kern="1200" dirty="0"/>
            <a:t> </a:t>
          </a:r>
          <a:r>
            <a:rPr lang="fr-FR" sz="2400" kern="1200" dirty="0" err="1"/>
            <a:t>is</a:t>
          </a:r>
          <a:r>
            <a:rPr lang="fr-FR" sz="2400" kern="1200" dirty="0"/>
            <a:t> in USA</a:t>
          </a:r>
        </a:p>
      </dsp:txBody>
      <dsp:txXfrm>
        <a:off x="7368572" y="1622630"/>
        <a:ext cx="1779133" cy="1855380"/>
      </dsp:txXfrm>
    </dsp:sp>
    <dsp:sp modelId="{22654E62-6113-405D-8E8A-311323B4D64B}">
      <dsp:nvSpPr>
        <dsp:cNvPr id="0" name=""/>
        <dsp:cNvSpPr/>
      </dsp:nvSpPr>
      <dsp:spPr>
        <a:xfrm>
          <a:off x="9483373" y="881067"/>
          <a:ext cx="2011922" cy="335755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Predict</a:t>
          </a:r>
          <a:r>
            <a:rPr lang="fr-FR" sz="2400" kern="1200" dirty="0"/>
            <a:t> how </a:t>
          </a:r>
          <a:r>
            <a:rPr lang="fr-FR" sz="2400" kern="1200" dirty="0" err="1"/>
            <a:t>well</a:t>
          </a:r>
          <a:r>
            <a:rPr lang="fr-FR" sz="2400" kern="1200" dirty="0"/>
            <a:t> a </a:t>
          </a:r>
          <a:r>
            <a:rPr lang="fr-FR" sz="2400" kern="1200" dirty="0" err="1"/>
            <a:t>chocolate</a:t>
          </a:r>
          <a:r>
            <a:rPr lang="fr-FR" sz="2400" kern="1200" dirty="0"/>
            <a:t> bar </a:t>
          </a:r>
          <a:r>
            <a:rPr lang="fr-FR" sz="2400" kern="1200" dirty="0" err="1"/>
            <a:t>will</a:t>
          </a:r>
          <a:r>
            <a:rPr lang="fr-FR" sz="2400" kern="1200" dirty="0"/>
            <a:t> do in the </a:t>
          </a:r>
          <a:r>
            <a:rPr lang="fr-FR" sz="2400" kern="1200" dirty="0" err="1"/>
            <a:t>near</a:t>
          </a:r>
          <a:r>
            <a:rPr lang="fr-FR" sz="2400" kern="1200" dirty="0"/>
            <a:t> future to </a:t>
          </a:r>
          <a:r>
            <a:rPr lang="fr-FR" sz="2400" kern="1200" dirty="0" err="1"/>
            <a:t>see</a:t>
          </a:r>
          <a:r>
            <a:rPr lang="fr-FR" sz="2400" kern="1200" dirty="0"/>
            <a:t> if </a:t>
          </a:r>
          <a:r>
            <a:rPr lang="fr-FR" sz="2400" kern="1200" dirty="0" err="1"/>
            <a:t>we</a:t>
          </a:r>
          <a:r>
            <a:rPr lang="fr-FR" sz="2400" kern="1200" dirty="0"/>
            <a:t> can </a:t>
          </a:r>
          <a:r>
            <a:rPr lang="fr-FR" sz="2400" kern="1200" dirty="0" err="1"/>
            <a:t>increase</a:t>
          </a:r>
          <a:r>
            <a:rPr lang="fr-FR" sz="2400" kern="1200" dirty="0"/>
            <a:t> sales</a:t>
          </a:r>
        </a:p>
      </dsp:txBody>
      <dsp:txXfrm>
        <a:off x="9581587" y="979281"/>
        <a:ext cx="1815494" cy="316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18BFF-6CEB-BCB3-D23C-DFCE1DE6E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B3A4A5-9D10-9772-EED9-CD20E941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90835-4788-2B5A-31E5-0955B782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AF0922-D958-D8EC-2A16-A1251313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79BB61-FDAE-5CDD-4D0A-A9920C46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711DB-F1CE-7595-AF01-AF946040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8B1464-58FF-EE79-9D78-827830050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433BFC-9129-F0ED-9E78-56824176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B4FFFD-ADDD-779D-F995-D763425B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BCAE19-80A3-2585-35BB-F9CAAD4D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843EE5-C4D5-FB6D-0D4B-C3B698C0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56C2DE-8373-09BB-0959-64FE5391C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73D1A-1FBF-DB15-177F-649BDC6C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C8B3-EF37-C7C9-390C-328EAED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ACEBB-3D18-3485-5E76-E0C5948E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15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BE259-479C-971C-7D80-FE9A778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B76F62-E1FB-68B1-A72E-779181F7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895004-8DA4-06B9-6EE7-245D6761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DED3B-808E-CCFC-50D5-C2A63E3B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EC80DA-E057-7E3B-7976-C862B38A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2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3E0549-C585-3B1B-B962-B61B2E99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5D32B5-258C-8A6E-46E0-36745D222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53A3D9-3D69-6552-AC4D-D90F4E3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817585-C73B-50C5-50F1-A362784C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ADD5EA-47EE-B436-6B48-0075E084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26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E8DBE-F303-35A7-DB72-65FEA8E9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6F700-C24B-CE55-22DD-5001579B4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46F64A-20CD-FD05-2BFB-7E5D907EF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6A8106-7F0A-CB27-FECD-29C21322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BF08E2-EA5E-AD61-AF0D-73D4FB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59A03-72E8-5DF9-A65C-C3513780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0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CE480-820F-0FD5-6B07-AAB95CEB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31B09C-4C92-13F0-545A-7EE31865D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51D7BD-9B14-F934-D493-02F172EEC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427DC7-DA2D-AEE8-5D3F-09F49DD69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3BAA62-2A47-FC08-06D2-AD05D1DF2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024F69-EBF0-6D76-0BF9-A9875D10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2D2A39-14EE-CB89-1EE8-DFB98847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0E1F052-F576-8968-3A7D-789D03C8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780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067C1-A133-D936-0B0C-ABB1D327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A81637-0909-40F2-0063-7EF9E872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847966-94C4-0A52-6996-8153982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BA283C-01DF-5DBF-79C4-8D7CD71E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94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224317-D833-9E13-DFAD-07828B47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F27584-FEA2-B287-325D-182C4EEB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21BF3A-34A3-4761-F10F-2F1DA9AB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40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9F6A28-90B6-8D32-FBC4-94E27416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76E717-2F37-CD8A-155E-738A2D2A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6008E9-4DF9-1D57-CEC2-2DD121AE5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3967B2-6C52-0734-4484-D0930042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C8B95F-1777-65AB-B9C7-2F83BF15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9CFAB2-ACDB-9EC4-28B3-574921CD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8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41DD2-DBB0-27B4-C711-140EFAB4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B5C3BD-64A2-59E7-6F29-AE96B6DAF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DA93A-59F0-F338-1E6A-029B856A0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341FE8-0832-0DE6-4414-BA77512E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E790D1-7FCE-600A-03C1-0CD2789B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21E99-C720-C242-CDEA-5ACFC302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3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210CDB-1CE6-362D-F4D1-3F991BDB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4FE45-4200-E2F2-DE26-368887C7B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D833F2-623E-85CD-E4FD-F05514AAA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6AC93-55C2-7587-DEC4-6A5A75FE3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55D1FE-1832-0796-717A-6AEB59C8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5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91BC739-62A8-C974-60F7-7CBD0FD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0600" cy="46200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8A91C-1247-CB96-219D-3868DE70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018" y="2805311"/>
            <a:ext cx="5847107" cy="2762250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Final Project</a:t>
            </a: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4400" b="1" dirty="0" err="1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Chocolate</a:t>
            </a:r>
            <a: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Rating </a:t>
            </a: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704AB2-255C-16AB-B437-0D78A50D3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764" y="5843190"/>
            <a:ext cx="6475136" cy="71516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7A0000"/>
                </a:solidFill>
              </a:rPr>
              <a:t>By Anh Huynh</a:t>
            </a:r>
          </a:p>
        </p:txBody>
      </p:sp>
    </p:spTree>
    <p:extLst>
      <p:ext uri="{BB962C8B-B14F-4D97-AF65-F5344CB8AC3E}">
        <p14:creationId xmlns:p14="http://schemas.microsoft.com/office/powerpoint/2010/main" val="273900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5C74A-0786-C938-852A-55858127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37D887-A7FA-620C-DD75-5015F7B6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4" y="1027906"/>
            <a:ext cx="6332657" cy="52137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271ED9B-F9D2-951A-F741-F0E525AE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9343" y="1027906"/>
            <a:ext cx="6332657" cy="521376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7860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B8427-E956-4820-BC8D-373A5B84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592136"/>
            <a:ext cx="10515600" cy="1095376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  <a:latin typeface="+mn-lt"/>
              </a:rPr>
              <a:t>Rating by </a:t>
            </a:r>
            <a:r>
              <a:rPr lang="fr-FR" dirty="0" err="1">
                <a:solidFill>
                  <a:schemeClr val="tx2"/>
                </a:solidFill>
                <a:latin typeface="+mn-lt"/>
              </a:rPr>
              <a:t>Year</a:t>
            </a:r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F7A15-B3D8-14DC-2A8F-EBB3017B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040F83-A7DC-853F-DE87-0FF9D2DD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824038"/>
            <a:ext cx="110394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09BC2-1F2E-DC56-D93E-DB0DA5C9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</a:rPr>
              <a:t>Rating by </a:t>
            </a:r>
            <a:r>
              <a:rPr lang="fr-FR" dirty="0" err="1">
                <a:solidFill>
                  <a:schemeClr val="tx2"/>
                </a:solidFill>
                <a:latin typeface="+mn-lt"/>
              </a:rPr>
              <a:t>cocoa</a:t>
            </a:r>
            <a:r>
              <a:rPr lang="fr-FR" dirty="0">
                <a:solidFill>
                  <a:schemeClr val="tx2"/>
                </a:solidFill>
                <a:latin typeface="+mn-lt"/>
              </a:rPr>
              <a:t> percent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95EF5F-97F3-B7EB-15B5-12B7E4E9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29886"/>
            <a:ext cx="5753100" cy="457091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6D8F12-B1D9-D5A7-A470-BD9EC1DF5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3872" y="1746318"/>
            <a:ext cx="6484303" cy="47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64D5B-0BAB-75FB-E74B-912A1B93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243AB77-B803-1B26-3539-2DD77505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A9E2D93-D9B5-3D18-A7B6-2D3D8470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8600"/>
            <a:ext cx="10287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EE8CF-BB89-D727-06F3-CA678511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2C52BFF-DD64-53AD-F728-F9E1B7C6D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5F051F-C544-B654-B634-02A22A65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77"/>
            <a:ext cx="12192000" cy="63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2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B01F6-3C7F-C605-46B6-36DEDFDB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7A0000"/>
                </a:solidFill>
              </a:rPr>
              <a:t>Rating by </a:t>
            </a:r>
            <a:r>
              <a:rPr lang="fr-FR" dirty="0" err="1">
                <a:solidFill>
                  <a:srgbClr val="7A0000"/>
                </a:solidFill>
              </a:rPr>
              <a:t>ingredients</a:t>
            </a:r>
            <a:endParaRPr lang="fr-FR" dirty="0">
              <a:solidFill>
                <a:srgbClr val="7A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B1A66-2AE5-09D7-6F3E-52C6D84B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F1F264-D326-FD97-3432-3FC512AC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966594"/>
            <a:ext cx="10220325" cy="50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1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46210B-6EF0-AA76-0D37-4E9BE1E5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66278"/>
            <a:ext cx="7810500" cy="1063625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fr-FR" sz="28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fr-FR" sz="28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fr-FR" sz="2800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800" i="1" dirty="0">
                <a:solidFill>
                  <a:srgbClr val="7A0000"/>
                </a:solidFill>
                <a:latin typeface="+mn-lt"/>
              </a:rPr>
              <a:t>Rating by </a:t>
            </a:r>
            <a:r>
              <a:rPr lang="fr-FR" sz="2800" i="1" dirty="0" err="1">
                <a:solidFill>
                  <a:srgbClr val="7A0000"/>
                </a:solidFill>
                <a:latin typeface="+mn-lt"/>
              </a:rPr>
              <a:t>chocolate</a:t>
            </a:r>
            <a:r>
              <a:rPr lang="fr-FR" sz="2800" i="1" dirty="0">
                <a:solidFill>
                  <a:srgbClr val="7A0000"/>
                </a:solidFill>
                <a:latin typeface="+mn-lt"/>
              </a:rPr>
              <a:t> type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66784CF9-0624-B297-855B-2B02C1EAB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25" y="2203053"/>
            <a:ext cx="6107000" cy="4351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842509-ED8C-E026-79C0-82FC78A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9756"/>
            <a:ext cx="5181600" cy="45672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622405-4801-B8FB-CE68-EE1EC05F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1129903"/>
            <a:ext cx="103917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FFF9F-F266-E38A-F43D-F5B5AC02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55C144B-81DC-0D84-36EC-679226E91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5" y="196850"/>
            <a:ext cx="7782200" cy="4351338"/>
          </a:xfrm>
          <a:ln>
            <a:solidFill>
              <a:schemeClr val="tx2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EC4AE9D-3599-5867-7182-5259D516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305594"/>
            <a:ext cx="3171825" cy="38385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724B60-8138-8643-C9B3-66620304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4885531"/>
            <a:ext cx="61531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C62AA-0F82-BF4F-5AF1-6DF8362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7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294729-1B2D-BACF-2300-A0674D60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2" y="1828800"/>
            <a:ext cx="9782175" cy="4295775"/>
          </a:xfrm>
        </p:spPr>
      </p:pic>
    </p:spTree>
    <p:extLst>
      <p:ext uri="{BB962C8B-B14F-4D97-AF65-F5344CB8AC3E}">
        <p14:creationId xmlns:p14="http://schemas.microsoft.com/office/powerpoint/2010/main" val="251754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08956-4828-0CE2-C997-0A64D195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C0FD47-09C9-BDB2-5774-A4DA818BE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7">
            <a:extLst>
              <a:ext uri="{FF2B5EF4-FFF2-40B4-BE49-F238E27FC236}">
                <a16:creationId xmlns:a16="http://schemas.microsoft.com/office/drawing/2014/main" id="{B2C73166-D1BE-EF4B-A25D-B98778D2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5231"/>
            <a:ext cx="8743951" cy="66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D269AED-587A-06B5-DBB4-F9AA82D70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56126"/>
              </p:ext>
            </p:extLst>
          </p:nvPr>
        </p:nvGraphicFramePr>
        <p:xfrm>
          <a:off x="1762126" y="1731962"/>
          <a:ext cx="8458200" cy="434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3AA7A142-52B3-4547-6CEA-32ED76107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126" y="405209"/>
            <a:ext cx="8458200" cy="751681"/>
          </a:xfrm>
          <a:solidFill>
            <a:srgbClr val="960000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highlight>
                  <a:srgbClr val="80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9105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A48D-4D12-1B77-9280-72591AB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lang="fr-FR" sz="3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A59E08F-D6B4-14C0-C8DF-8096DFD86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1378743"/>
            <a:ext cx="7593605" cy="5033963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8FC567-F7CB-8A5B-3333-F9AD89E9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68" y="104776"/>
            <a:ext cx="7645232" cy="6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10CBF-EF9A-C7AA-34DA-95564E74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8"/>
            <a:ext cx="10515600" cy="1325563"/>
          </a:xfrm>
        </p:spPr>
        <p:txBody>
          <a:bodyPr/>
          <a:lstStyle/>
          <a:p>
            <a:pPr algn="ctr"/>
            <a:r>
              <a:rPr lang="fr-FR" b="1" dirty="0" err="1">
                <a:solidFill>
                  <a:schemeClr val="tx2"/>
                </a:solidFill>
                <a:latin typeface="+mn-lt"/>
              </a:rPr>
              <a:t>Database</a:t>
            </a:r>
            <a:r>
              <a:rPr lang="fr-FR" b="1" dirty="0">
                <a:solidFill>
                  <a:schemeClr val="tx2"/>
                </a:solidFill>
                <a:latin typeface="+mn-lt"/>
              </a:rPr>
              <a:t> type </a:t>
            </a:r>
            <a:r>
              <a:rPr lang="fr-FR" b="1" dirty="0" err="1">
                <a:solidFill>
                  <a:schemeClr val="tx2"/>
                </a:solidFill>
                <a:latin typeface="+mn-lt"/>
              </a:rPr>
              <a:t>comparation</a:t>
            </a:r>
            <a:endParaRPr lang="fr-FR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E515B26-F06D-BC18-211B-85E135CBA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107876"/>
              </p:ext>
            </p:extLst>
          </p:nvPr>
        </p:nvGraphicFramePr>
        <p:xfrm>
          <a:off x="1895475" y="1038225"/>
          <a:ext cx="8772525" cy="56130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4451839">
                  <a:extLst>
                    <a:ext uri="{9D8B030D-6E8A-4147-A177-3AD203B41FA5}">
                      <a16:colId xmlns:a16="http://schemas.microsoft.com/office/drawing/2014/main" val="3651193775"/>
                    </a:ext>
                  </a:extLst>
                </a:gridCol>
                <a:gridCol w="4320686">
                  <a:extLst>
                    <a:ext uri="{9D8B030D-6E8A-4147-A177-3AD203B41FA5}">
                      <a16:colId xmlns:a16="http://schemas.microsoft.com/office/drawing/2014/main" val="1691596922"/>
                    </a:ext>
                  </a:extLst>
                </a:gridCol>
              </a:tblGrid>
              <a:tr h="695585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fr-FR" sz="3600" dirty="0">
                          <a:effectLst/>
                        </a:rPr>
                        <a:t>SQL</a:t>
                      </a:r>
                      <a:endParaRPr lang="fr-FR" sz="3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fr-FR" sz="3600" dirty="0">
                          <a:effectLst/>
                        </a:rPr>
                        <a:t>NoSQL</a:t>
                      </a:r>
                      <a:endParaRPr lang="fr-FR" sz="3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406103"/>
                  </a:ext>
                </a:extLst>
              </a:tr>
              <a:tr h="365638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 err="1">
                          <a:effectLst/>
                        </a:rPr>
                        <a:t>Relational</a:t>
                      </a:r>
                      <a:endParaRPr lang="fr-FR" sz="2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effectLst/>
                        </a:rPr>
                        <a:t>Use </a:t>
                      </a:r>
                      <a:r>
                        <a:rPr lang="fr-FR" sz="2400" b="0" dirty="0" err="1">
                          <a:effectLst/>
                        </a:rPr>
                        <a:t>structured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query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language</a:t>
                      </a:r>
                      <a:r>
                        <a:rPr lang="fr-FR" sz="2400" b="0" dirty="0">
                          <a:effectLst/>
                        </a:rPr>
                        <a:t> and </a:t>
                      </a:r>
                      <a:r>
                        <a:rPr lang="fr-FR" sz="2400" b="0" dirty="0" err="1">
                          <a:effectLst/>
                        </a:rPr>
                        <a:t>predefined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schema</a:t>
                      </a:r>
                      <a:endParaRPr lang="fr-FR" sz="2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effectLst/>
                        </a:rPr>
                        <a:t>Can </a:t>
                      </a:r>
                      <a:r>
                        <a:rPr lang="fr-FR" sz="2400" b="0" dirty="0" err="1">
                          <a:effectLst/>
                        </a:rPr>
                        <a:t>work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with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smaller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amount</a:t>
                      </a:r>
                      <a:r>
                        <a:rPr lang="fr-FR" sz="2400" b="0" dirty="0">
                          <a:effectLst/>
                        </a:rPr>
                        <a:t> of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effectLst/>
                        </a:rPr>
                        <a:t>Are table-</a:t>
                      </a:r>
                      <a:r>
                        <a:rPr lang="fr-FR" sz="2400" b="0" dirty="0" err="1">
                          <a:effectLst/>
                        </a:rPr>
                        <a:t>based</a:t>
                      </a:r>
                      <a:r>
                        <a:rPr lang="fr-FR" sz="2400" b="0" dirty="0">
                          <a:effectLst/>
                        </a:rPr>
                        <a:t>, multi-</a:t>
                      </a:r>
                      <a:r>
                        <a:rPr lang="fr-FR" sz="2400" b="0" dirty="0" err="1">
                          <a:effectLst/>
                        </a:rPr>
                        <a:t>row</a:t>
                      </a:r>
                      <a:r>
                        <a:rPr lang="fr-FR" sz="2400" b="0" dirty="0">
                          <a:effectLst/>
                        </a:rPr>
                        <a:t> transaction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effectLst/>
                        </a:rPr>
                        <a:t>OOP </a:t>
                      </a:r>
                      <a:r>
                        <a:rPr lang="fr-FR" sz="2400" b="0" dirty="0" err="1">
                          <a:effectLst/>
                        </a:rPr>
                        <a:t>unfriendly</a:t>
                      </a:r>
                      <a:r>
                        <a:rPr lang="fr-FR" sz="2400" b="0" dirty="0">
                          <a:effectLst/>
                        </a:rPr>
                        <a:t> (</a:t>
                      </a:r>
                      <a:r>
                        <a:rPr lang="fr-FR" sz="2400" b="0" dirty="0" err="1">
                          <a:effectLst/>
                        </a:rPr>
                        <a:t>object-oriented</a:t>
                      </a:r>
                      <a:r>
                        <a:rPr lang="fr-FR" sz="2400" b="0" dirty="0">
                          <a:effectLst/>
                        </a:rPr>
                        <a:t> </a:t>
                      </a:r>
                      <a:r>
                        <a:rPr lang="fr-FR" sz="2400" b="0" dirty="0" err="1">
                          <a:effectLst/>
                        </a:rPr>
                        <a:t>programing</a:t>
                      </a:r>
                      <a:r>
                        <a:rPr lang="fr-FR" sz="2400" b="0" dirty="0">
                          <a:effectLst/>
                        </a:rPr>
                        <a:t>)</a:t>
                      </a:r>
                      <a:endParaRPr lang="fr-FR" sz="2400" b="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effectLst/>
                        </a:rPr>
                        <a:t>Non-</a:t>
                      </a:r>
                      <a:r>
                        <a:rPr lang="fr-FR" sz="2400" dirty="0" err="1">
                          <a:effectLst/>
                        </a:rPr>
                        <a:t>relational</a:t>
                      </a:r>
                      <a:endParaRPr lang="fr-FR" sz="24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effectLst/>
                        </a:rPr>
                        <a:t>Have </a:t>
                      </a:r>
                      <a:r>
                        <a:rPr lang="fr-FR" sz="2400" dirty="0" err="1">
                          <a:effectLst/>
                        </a:rPr>
                        <a:t>dynamic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  <a:r>
                        <a:rPr lang="fr-FR" sz="2400" dirty="0" err="1">
                          <a:effectLst/>
                        </a:rPr>
                        <a:t>schemas</a:t>
                      </a:r>
                      <a:r>
                        <a:rPr lang="fr-FR" sz="2400" dirty="0">
                          <a:effectLst/>
                        </a:rPr>
                        <a:t> for </a:t>
                      </a:r>
                      <a:r>
                        <a:rPr lang="fr-FR" sz="2400" dirty="0" err="1">
                          <a:effectLst/>
                        </a:rPr>
                        <a:t>unstructured</a:t>
                      </a:r>
                      <a:r>
                        <a:rPr lang="fr-FR" sz="2400" dirty="0">
                          <a:effectLst/>
                        </a:rPr>
                        <a:t> or semi </a:t>
                      </a:r>
                      <a:r>
                        <a:rPr lang="fr-FR" sz="2400" dirty="0" err="1">
                          <a:effectLst/>
                        </a:rPr>
                        <a:t>structured</a:t>
                      </a:r>
                      <a:r>
                        <a:rPr lang="fr-FR" sz="2400" dirty="0">
                          <a:effectLst/>
                        </a:rPr>
                        <a:t>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effectLst/>
                        </a:rPr>
                        <a:t>Can </a:t>
                      </a:r>
                      <a:r>
                        <a:rPr lang="fr-FR" sz="2400" dirty="0" err="1">
                          <a:effectLst/>
                        </a:rPr>
                        <a:t>work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  <a:r>
                        <a:rPr lang="fr-FR" sz="2400" dirty="0" err="1">
                          <a:effectLst/>
                        </a:rPr>
                        <a:t>with</a:t>
                      </a:r>
                      <a:r>
                        <a:rPr lang="fr-FR" sz="2400" dirty="0">
                          <a:effectLst/>
                        </a:rPr>
                        <a:t> big </a:t>
                      </a:r>
                      <a:r>
                        <a:rPr lang="fr-FR" sz="2400" dirty="0" err="1">
                          <a:effectLst/>
                        </a:rPr>
                        <a:t>amount</a:t>
                      </a:r>
                      <a:r>
                        <a:rPr lang="fr-FR" sz="2400" dirty="0">
                          <a:effectLst/>
                        </a:rPr>
                        <a:t> of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effectLst/>
                        </a:rPr>
                        <a:t>Document key-value, graph, </a:t>
                      </a:r>
                      <a:r>
                        <a:rPr lang="fr-FR" sz="2400" dirty="0" err="1">
                          <a:effectLst/>
                        </a:rPr>
                        <a:t>wide-column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effectLst/>
                        </a:rPr>
                        <a:t>OOP </a:t>
                      </a:r>
                      <a:r>
                        <a:rPr lang="fr-FR" sz="2400" dirty="0" err="1">
                          <a:effectLst/>
                        </a:rPr>
                        <a:t>friendly</a:t>
                      </a:r>
                      <a:endParaRPr lang="fr-FR" sz="2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43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7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B0A5F-46D9-53CD-B479-3EEDD332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02"/>
            <a:ext cx="10515600" cy="920749"/>
          </a:xfrm>
        </p:spPr>
        <p:txBody>
          <a:bodyPr>
            <a:noAutofit/>
          </a:bodyPr>
          <a:lstStyle/>
          <a:p>
            <a:pPr algn="ctr"/>
            <a:r>
              <a:rPr lang="fr-FR" b="1" dirty="0" err="1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fr-FR" b="1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ERD</a:t>
            </a:r>
            <a:br>
              <a:rPr lang="fr-FR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ED6BFA2-B4D1-0B23-E257-F15CDD71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1"/>
          <a:stretch/>
        </p:blipFill>
        <p:spPr>
          <a:xfrm>
            <a:off x="1447223" y="355702"/>
            <a:ext cx="9516329" cy="6041924"/>
          </a:xfrm>
        </p:spPr>
      </p:pic>
    </p:spTree>
    <p:extLst>
      <p:ext uri="{BB962C8B-B14F-4D97-AF65-F5344CB8AC3E}">
        <p14:creationId xmlns:p14="http://schemas.microsoft.com/office/powerpoint/2010/main" val="257015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E363B-7623-41BD-1722-88FDB5DE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1F4FAF-EA92-1693-89D3-C73A63C2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16E6F9-C3DA-1A7C-FACD-ED0DB8B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2500"/>
            <a:ext cx="10515600" cy="5133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422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540913-9B41-3C59-4053-01F43713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831215"/>
            <a:ext cx="10725151" cy="17310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A17E3D-E2B8-2459-CA95-FEBB0DC4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690" y="3028950"/>
            <a:ext cx="6621564" cy="33242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041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54634-AA3E-DF28-CDFC-84C2725D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3FE4EE-578E-4AF9-3F22-C09E722D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610394"/>
            <a:ext cx="10067925" cy="18335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5A97CD-41FF-037A-A28C-8736427D5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43956"/>
            <a:ext cx="10515600" cy="40489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041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BB326-139A-37CE-245C-4642F48F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97FFAC-9B9C-737C-1DF5-8F425F8F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600075"/>
            <a:ext cx="8201025" cy="19621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91D23C-32D1-9E7A-6C29-ACB210F1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900072"/>
            <a:ext cx="10515600" cy="30596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9055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46E51-6519-A9F5-B9D5-D10477EC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F6E83F-2D03-3F13-DEFD-DDD8F542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854392"/>
            <a:ext cx="10154265" cy="165283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575DF6C-3734-D153-3CBA-CA5B979F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175" y="2627671"/>
            <a:ext cx="9858376" cy="374455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5476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3046C-A3B9-7BA0-4AC7-D0A1A5A6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6B206A-0B1C-A0BE-FF24-3CC99B9D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6" y="720089"/>
            <a:ext cx="10931515" cy="13255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C0DC2C-DF5B-2121-3054-EF57FBFC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2" y="2324417"/>
            <a:ext cx="5660681" cy="39688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2E1879B-85FD-65CE-5695-53034F981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6973" y="2324417"/>
            <a:ext cx="4848225" cy="396889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4873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4BD0B-D2CF-2A5C-5F61-A274BC29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2" y="0"/>
            <a:ext cx="4533900" cy="888079"/>
          </a:xfrm>
        </p:spPr>
        <p:txBody>
          <a:bodyPr>
            <a:normAutofit/>
          </a:bodyPr>
          <a:lstStyle/>
          <a:p>
            <a:r>
              <a:rPr lang="fr-FR" sz="2800" i="1" dirty="0" err="1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Encoding_data</a:t>
            </a:r>
            <a:r>
              <a:rPr lang="fr-FR" sz="2800" i="1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i="1" dirty="0" err="1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fr-FR" sz="2800" i="1" dirty="0">
              <a:solidFill>
                <a:srgbClr val="7A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000124-C4ED-9D05-2AFC-FA94C728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8" y="2617682"/>
            <a:ext cx="4933950" cy="542925"/>
          </a:xfrm>
          <a:ln>
            <a:solidFill>
              <a:schemeClr val="tx2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B6B0F3-4929-6CF5-3F01-2A4DF330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713789"/>
            <a:ext cx="5514975" cy="7239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C666F6-03DD-24E2-C647-19B79926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4" y="685575"/>
            <a:ext cx="6600826" cy="60564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76AE79-8506-6CB5-D329-3340701E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93" y="6072486"/>
            <a:ext cx="7315200" cy="447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2379F1A-05D4-B75D-4988-398099F41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7" y="722319"/>
            <a:ext cx="6581775" cy="15525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82DCA6-67C7-6C2B-BA30-BC3782C80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93" y="4635813"/>
            <a:ext cx="4686300" cy="14287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5709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le de chocolat et bars">
            <a:extLst>
              <a:ext uri="{FF2B5EF4-FFF2-40B4-BE49-F238E27FC236}">
                <a16:creationId xmlns:a16="http://schemas.microsoft.com/office/drawing/2014/main" id="{855C03D7-60E0-9529-CBB0-FC0737E5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67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CD33A43B-0B9A-1E69-66C4-7A5B8D15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85750"/>
            <a:ext cx="4400550" cy="971550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Overview</a:t>
            </a:r>
            <a:endParaRPr lang="fr-FR" sz="4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2CCDB4C9-5FFA-2F1E-2AE8-BD2DE36C8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543050"/>
            <a:ext cx="6019800" cy="371316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cacao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tree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was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cultivated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more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than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3000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years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ago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by the Maya,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Toltec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Aztec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They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use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cocoa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bean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prepare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beverage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as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ceremonial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as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currency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Maya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considered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chocolate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food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of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gods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held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the cacao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tree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sacred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for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after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life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Today chocolate industry estimated to be an USD 130.56 billion-dollar industry</a:t>
            </a:r>
            <a:endParaRPr lang="fr-FR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BE590F2-7F2C-5198-3326-ED9C131A7161}"/>
              </a:ext>
            </a:extLst>
          </p:cNvPr>
          <p:cNvSpPr txBox="1">
            <a:spLocks/>
          </p:cNvSpPr>
          <p:nvPr/>
        </p:nvSpPr>
        <p:spPr>
          <a:xfrm>
            <a:off x="7181851" y="4324350"/>
            <a:ext cx="5010149" cy="58419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CHOCOLATE RATING</a:t>
            </a:r>
          </a:p>
        </p:txBody>
      </p:sp>
    </p:spTree>
    <p:extLst>
      <p:ext uri="{BB962C8B-B14F-4D97-AF65-F5344CB8AC3E}">
        <p14:creationId xmlns:p14="http://schemas.microsoft.com/office/powerpoint/2010/main" val="4062038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B11D6-E8F4-405E-30A2-4AD50DD9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C75DE-1ADE-BA2D-79FB-4D804CA71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57F39F-9FDE-A91A-53D2-08A18789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19150"/>
            <a:ext cx="10591800" cy="52197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676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792FB-8168-337E-010A-B55F8BC6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i="1" dirty="0" err="1">
                <a:solidFill>
                  <a:srgbClr val="7A0000"/>
                </a:solidFill>
              </a:rPr>
              <a:t>Deploy</a:t>
            </a:r>
            <a:r>
              <a:rPr lang="fr-FR" sz="3600" b="1" i="1" dirty="0">
                <a:solidFill>
                  <a:srgbClr val="7A0000"/>
                </a:solidFill>
              </a:rPr>
              <a:t> Machine </a:t>
            </a:r>
            <a:r>
              <a:rPr lang="fr-FR" sz="3600" b="1" i="1" dirty="0" err="1">
                <a:solidFill>
                  <a:srgbClr val="7A0000"/>
                </a:solidFill>
              </a:rPr>
              <a:t>learning</a:t>
            </a:r>
            <a:endParaRPr lang="fr-FR" sz="3600" b="1" i="1" dirty="0">
              <a:solidFill>
                <a:srgbClr val="7A0000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AC16F4-1082-19F1-3E93-C9773BA8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31"/>
            <a:ext cx="6050266" cy="4351338"/>
          </a:xfrm>
        </p:spPr>
      </p:pic>
      <p:pic>
        <p:nvPicPr>
          <p:cNvPr id="1026" name="Picture 2" descr="K-Nearest Neighbor Algorithm: “The Magic Behind the Scenes” | by Aminah  Mardiyyah Rufai | Medium">
            <a:extLst>
              <a:ext uri="{FF2B5EF4-FFF2-40B4-BE49-F238E27FC236}">
                <a16:creationId xmlns:a16="http://schemas.microsoft.com/office/drawing/2014/main" id="{2ADEE1BF-860C-B611-B2DB-FF4DBE0E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83" y="552450"/>
            <a:ext cx="3233795" cy="177165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E5B661-457C-D796-7B6E-54777008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982" y="2883506"/>
            <a:ext cx="3585217" cy="15867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D8C88E-35A1-E274-BD7F-1382AA18F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4" y="4866691"/>
            <a:ext cx="37433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4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8500F4-D10A-5004-957C-A4D99ACC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2" y="365125"/>
            <a:ext cx="5334000" cy="5991225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1860B53-149C-D82B-A4D5-9683A4532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125" y="2832496"/>
            <a:ext cx="7315200" cy="21526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F41522-65BE-80C7-3D66-B98574253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4" y="4679156"/>
            <a:ext cx="6296025" cy="180975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8AB113-3293-8F03-1088-C2A24B87E9CF}"/>
              </a:ext>
            </a:extLst>
          </p:cNvPr>
          <p:cNvSpPr/>
          <p:nvPr/>
        </p:nvSpPr>
        <p:spPr>
          <a:xfrm>
            <a:off x="8629651" y="978693"/>
            <a:ext cx="1962150" cy="1419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7A0000"/>
                </a:solidFill>
              </a:rPr>
              <a:t>73%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83E204D-1299-A9DE-11C5-98893C6C79EB}"/>
              </a:ext>
            </a:extLst>
          </p:cNvPr>
          <p:cNvSpPr/>
          <p:nvPr/>
        </p:nvSpPr>
        <p:spPr>
          <a:xfrm>
            <a:off x="8858250" y="3105149"/>
            <a:ext cx="2233611" cy="1419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7A0000"/>
                </a:solidFill>
              </a:rPr>
              <a:t>66%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C1978AD-011D-8A80-2FB0-1D743EA3FEE2}"/>
              </a:ext>
            </a:extLst>
          </p:cNvPr>
          <p:cNvSpPr/>
          <p:nvPr/>
        </p:nvSpPr>
        <p:spPr>
          <a:xfrm>
            <a:off x="8913018" y="5069681"/>
            <a:ext cx="2390775" cy="14192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rgbClr val="C00000"/>
                </a:solidFill>
              </a:rPr>
              <a:t>74%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A72AF95-F507-586F-7B2E-BEBD032270EA}"/>
              </a:ext>
            </a:extLst>
          </p:cNvPr>
          <p:cNvCxnSpPr>
            <a:cxnSpLocks/>
          </p:cNvCxnSpPr>
          <p:nvPr/>
        </p:nvCxnSpPr>
        <p:spPr>
          <a:xfrm>
            <a:off x="6096000" y="1971675"/>
            <a:ext cx="2000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201FC92-2A3D-A820-D9CD-DBF8E544F851}"/>
              </a:ext>
            </a:extLst>
          </p:cNvPr>
          <p:cNvCxnSpPr>
            <a:cxnSpLocks/>
          </p:cNvCxnSpPr>
          <p:nvPr/>
        </p:nvCxnSpPr>
        <p:spPr>
          <a:xfrm>
            <a:off x="7005639" y="3908821"/>
            <a:ext cx="1699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423E4FB-2835-3CB0-EEA8-B9BB8185AEAB}"/>
              </a:ext>
            </a:extLst>
          </p:cNvPr>
          <p:cNvCxnSpPr>
            <a:cxnSpLocks/>
          </p:cNvCxnSpPr>
          <p:nvPr/>
        </p:nvCxnSpPr>
        <p:spPr>
          <a:xfrm>
            <a:off x="7213998" y="5975746"/>
            <a:ext cx="1490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98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BAB7B-E584-0932-F41B-151EA7E5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55575"/>
            <a:ext cx="10515600" cy="1325563"/>
          </a:xfrm>
        </p:spPr>
        <p:txBody>
          <a:bodyPr/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Conclusion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1B93897D-1913-D0AA-81FB-8E339A0CC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681009"/>
              </p:ext>
            </p:extLst>
          </p:nvPr>
        </p:nvGraphicFramePr>
        <p:xfrm>
          <a:off x="438150" y="1481137"/>
          <a:ext cx="11496675" cy="511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224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weets and chocolate on a black stone table in the style of a traditional Chinese ceremony. Composition with open space">
            <a:extLst>
              <a:ext uri="{FF2B5EF4-FFF2-40B4-BE49-F238E27FC236}">
                <a16:creationId xmlns:a16="http://schemas.microsoft.com/office/drawing/2014/main" id="{08C2DE5A-62C5-7EAE-4D95-C06954D6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09675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FEE0F8-558F-B24E-A822-77C51784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B5C02-C062-BF32-B512-BD5F5722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224" y="2333625"/>
            <a:ext cx="4629151" cy="3843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chemeClr val="bg1"/>
                </a:solidFill>
              </a:rPr>
              <a:t>Q &amp;A</a:t>
            </a:r>
          </a:p>
          <a:p>
            <a:pPr marL="0" indent="0" algn="ctr">
              <a:buNone/>
            </a:pPr>
            <a:r>
              <a:rPr lang="fr-FR" sz="7200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Thank</a:t>
            </a:r>
            <a:r>
              <a:rPr lang="fr-FR" sz="7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7200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</a:t>
            </a:r>
            <a:endParaRPr lang="fr-FR" sz="72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75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A7309-8FBF-2289-4217-851E6FD5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425449"/>
            <a:ext cx="7953375" cy="835025"/>
          </a:xfrm>
        </p:spPr>
        <p:txBody>
          <a:bodyPr>
            <a:normAutofit/>
          </a:bodyPr>
          <a:lstStyle/>
          <a:p>
            <a:pPr algn="ctr"/>
            <a:r>
              <a:rPr lang="en-GB" sz="2400" b="1" i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Main goals</a:t>
            </a:r>
            <a:br>
              <a:rPr lang="fr-FR" sz="2400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lang="fr-FR" sz="2400" dirty="0">
              <a:solidFill>
                <a:srgbClr val="7A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36A89-3DD1-681A-EE69-62C8976A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333625"/>
            <a:ext cx="8705850" cy="4321175"/>
          </a:xfrm>
          <a:prstGeom prst="rect">
            <a:avLst/>
          </a:prstGeom>
          <a:ln>
            <a:solidFill>
              <a:srgbClr val="7A0000"/>
            </a:solidFill>
          </a:ln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617A9C7-3461-452F-D523-9630EAF2D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01334"/>
              </p:ext>
            </p:extLst>
          </p:nvPr>
        </p:nvGraphicFramePr>
        <p:xfrm>
          <a:off x="1876425" y="1184910"/>
          <a:ext cx="8705850" cy="1376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38625">
                  <a:extLst>
                    <a:ext uri="{9D8B030D-6E8A-4147-A177-3AD203B41FA5}">
                      <a16:colId xmlns:a16="http://schemas.microsoft.com/office/drawing/2014/main" val="1498491624"/>
                    </a:ext>
                  </a:extLst>
                </a:gridCol>
                <a:gridCol w="4467225">
                  <a:extLst>
                    <a:ext uri="{9D8B030D-6E8A-4147-A177-3AD203B41FA5}">
                      <a16:colId xmlns:a16="http://schemas.microsoft.com/office/drawing/2014/main" val="276299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</a:t>
                      </a:r>
                      <a:r>
                        <a:rPr lang="fr-FR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fr-FR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Chocolate</a:t>
                      </a:r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2530 </a:t>
                      </a:r>
                      <a:r>
                        <a:rPr lang="en-GB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en-GB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,10 columns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8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Chocolate</a:t>
                      </a:r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b="1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flavor</a:t>
                      </a:r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1795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× 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8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Countries and continents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× 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fr-FR" b="1" i="0" dirty="0">
                        <a:solidFill>
                          <a:srgbClr val="7A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29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45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F437F9-E262-338F-E7ED-55896AB7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Descriptions				   </a:t>
            </a:r>
            <a:r>
              <a:rPr lang="fr-FR" sz="3600" b="1" dirty="0" err="1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Ingredients</a:t>
            </a:r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Rating</a:t>
            </a:r>
            <a:br>
              <a:rPr lang="fr-FR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C08B73EA-B3AA-368C-CD1B-8EAB0C5F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849217"/>
              </p:ext>
            </p:extLst>
          </p:nvPr>
        </p:nvGraphicFramePr>
        <p:xfrm>
          <a:off x="95250" y="1532732"/>
          <a:ext cx="5572127" cy="541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DB4D968-CC8E-0879-8081-91B4CE0EB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818952"/>
              </p:ext>
            </p:extLst>
          </p:nvPr>
        </p:nvGraphicFramePr>
        <p:xfrm>
          <a:off x="6096001" y="1019175"/>
          <a:ext cx="5924550" cy="57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664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58E9B-330A-43DE-575B-29BC4525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7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Descriptions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4AD46797-0817-590E-F041-FF72BD692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8313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22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8078C-99FE-5CF9-5DFE-DDEE8AC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41312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dirty="0" err="1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cleaning</a:t>
            </a:r>
            <a:r>
              <a:rPr lang="fr-FR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(Main data)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3AE77AC-9148-BEC9-9455-EB30021B2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628775"/>
            <a:ext cx="5495925" cy="3067050"/>
          </a:xfrm>
          <a:ln>
            <a:solidFill>
              <a:srgbClr val="7A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2BDDB-3BD3-DEC0-0C0D-28FB4783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" y="4962525"/>
            <a:ext cx="5800725" cy="933450"/>
          </a:xfrm>
          <a:prstGeom prst="rect">
            <a:avLst/>
          </a:prstGeom>
          <a:ln>
            <a:solidFill>
              <a:srgbClr val="46000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DC1F32-4535-1DBF-FB8F-AA0E5C3F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75" y="400050"/>
            <a:ext cx="4629150" cy="2581275"/>
          </a:xfrm>
          <a:prstGeom prst="rect">
            <a:avLst/>
          </a:prstGeom>
          <a:ln>
            <a:solidFill>
              <a:srgbClr val="7A0000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FEE39C-864D-CE1D-DB46-4372520B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4" y="5868988"/>
            <a:ext cx="5486400" cy="695325"/>
          </a:xfrm>
          <a:prstGeom prst="rect">
            <a:avLst/>
          </a:prstGeom>
          <a:ln>
            <a:solidFill>
              <a:srgbClr val="460000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96D152-80B5-55F2-BA9E-75769BA82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819651"/>
            <a:ext cx="3038475" cy="952500"/>
          </a:xfrm>
          <a:prstGeom prst="rect">
            <a:avLst/>
          </a:prstGeom>
          <a:ln>
            <a:solidFill>
              <a:srgbClr val="7A0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A7F787-6FE3-3132-6551-AEBE1BEF2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5" y="2819401"/>
            <a:ext cx="4895850" cy="2000250"/>
          </a:xfrm>
          <a:prstGeom prst="rect">
            <a:avLst/>
          </a:prstGeom>
          <a:ln>
            <a:solidFill>
              <a:srgbClr val="7A0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732683A-65D9-6259-B595-441B26822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49" y="5983288"/>
            <a:ext cx="3971925" cy="581025"/>
          </a:xfrm>
          <a:prstGeom prst="rect">
            <a:avLst/>
          </a:prstGeom>
          <a:ln>
            <a:solidFill>
              <a:srgbClr val="7A0000"/>
            </a:solidFill>
          </a:ln>
        </p:spPr>
      </p:pic>
    </p:spTree>
    <p:extLst>
      <p:ext uri="{BB962C8B-B14F-4D97-AF65-F5344CB8AC3E}">
        <p14:creationId xmlns:p14="http://schemas.microsoft.com/office/powerpoint/2010/main" val="161113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88D4B-6CF7-9FAA-653A-D7E96E4A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7A0000"/>
                </a:solidFill>
              </a:rPr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69D96-010B-BEF6-11CD-2EFC8D34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F19549-205D-913B-DA2F-C67D0927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228726"/>
            <a:ext cx="11153775" cy="544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18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A7608-DBE4-F85E-DCB9-E5B0D27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chemeClr val="tx2"/>
                </a:solidFill>
              </a:rPr>
              <a:t>Company</a:t>
            </a:r>
            <a:r>
              <a:rPr lang="fr-FR" b="1" dirty="0">
                <a:solidFill>
                  <a:schemeClr val="tx2"/>
                </a:solidFill>
              </a:rPr>
              <a:t> location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5C3D204-3E4B-E52A-9252-8B0F61B3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48007EC8-F115-1BA7-7D90-0AADB18C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7"/>
            <a:ext cx="9904652" cy="46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00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377</Words>
  <Application>Microsoft Office PowerPoint</Application>
  <PresentationFormat>Grand écran</PresentationFormat>
  <Paragraphs>83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 Unicode MS</vt:lpstr>
      <vt:lpstr>Arial</vt:lpstr>
      <vt:lpstr>Calibri</vt:lpstr>
      <vt:lpstr>Calibri Light</vt:lpstr>
      <vt:lpstr>Cambria</vt:lpstr>
      <vt:lpstr>Thème Office</vt:lpstr>
      <vt:lpstr> Final Project Chocolate Rating    </vt:lpstr>
      <vt:lpstr>Présentation PowerPoint</vt:lpstr>
      <vt:lpstr>Overview</vt:lpstr>
      <vt:lpstr>Project Main goals </vt:lpstr>
      <vt:lpstr> Data Descriptions       Ingredients   Rating </vt:lpstr>
      <vt:lpstr>Data Descriptions</vt:lpstr>
      <vt:lpstr>Data cleaning (Main data)</vt:lpstr>
      <vt:lpstr>EDA</vt:lpstr>
      <vt:lpstr>Company location</vt:lpstr>
      <vt:lpstr>Présentation PowerPoint</vt:lpstr>
      <vt:lpstr>Rating by Year</vt:lpstr>
      <vt:lpstr>Rating by cocoa percent</vt:lpstr>
      <vt:lpstr>Présentation PowerPoint</vt:lpstr>
      <vt:lpstr>Présentation PowerPoint</vt:lpstr>
      <vt:lpstr>Rating by ingredients</vt:lpstr>
      <vt:lpstr>Further exploratory data analysis Rating by chocolate type</vt:lpstr>
      <vt:lpstr>Présentation PowerPoint</vt:lpstr>
      <vt:lpstr>Option 2</vt:lpstr>
      <vt:lpstr>Présentation PowerPoint</vt:lpstr>
      <vt:lpstr>Wordcloud</vt:lpstr>
      <vt:lpstr>Database type comparation</vt:lpstr>
      <vt:lpstr>Entities. ERD </vt:lpstr>
      <vt:lpstr>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Encoding_data preparation</vt:lpstr>
      <vt:lpstr>Présentation PowerPoint</vt:lpstr>
      <vt:lpstr>Deploy Machine learning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james bruneau</dc:creator>
  <cp:lastModifiedBy>james bruneau</cp:lastModifiedBy>
  <cp:revision>40</cp:revision>
  <dcterms:created xsi:type="dcterms:W3CDTF">2022-12-08T18:35:06Z</dcterms:created>
  <dcterms:modified xsi:type="dcterms:W3CDTF">2022-12-09T09:41:35Z</dcterms:modified>
</cp:coreProperties>
</file>